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93" r:id="rId16"/>
    <p:sldId id="294" r:id="rId17"/>
    <p:sldId id="274" r:id="rId18"/>
    <p:sldId id="275" r:id="rId19"/>
    <p:sldId id="276" r:id="rId20"/>
    <p:sldId id="277" r:id="rId21"/>
    <p:sldId id="278" r:id="rId22"/>
    <p:sldId id="279" r:id="rId23"/>
    <p:sldId id="280" r:id="rId24"/>
    <p:sldId id="291" r:id="rId25"/>
    <p:sldId id="292"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548A9-0751-4C36-B1B5-57132AF6807E}"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0AD4DF4C-A8E0-4352-BE2F-EEA8B064DEA0}">
      <dgm:prSet/>
      <dgm:spPr/>
      <dgm:t>
        <a:bodyPr/>
        <a:lstStyle/>
        <a:p>
          <a:pPr rtl="0"/>
          <a:r>
            <a:rPr lang="nl-NL" dirty="0" smtClean="0"/>
            <a:t>Hormoonklieren = endocriene klieren</a:t>
          </a:r>
          <a:endParaRPr lang="nl-NL" dirty="0"/>
        </a:p>
      </dgm:t>
    </dgm:pt>
    <dgm:pt modelId="{460C9519-58FD-4B45-BA0D-06A0E78608AA}" type="parTrans" cxnId="{21D1A066-BA98-4F0A-9692-F8CE8952CA6E}">
      <dgm:prSet/>
      <dgm:spPr/>
      <dgm:t>
        <a:bodyPr/>
        <a:lstStyle/>
        <a:p>
          <a:endParaRPr lang="nl-NL"/>
        </a:p>
      </dgm:t>
    </dgm:pt>
    <dgm:pt modelId="{4D8B1865-90F9-4823-97B6-D90738E129F4}" type="sibTrans" cxnId="{21D1A066-BA98-4F0A-9692-F8CE8952CA6E}">
      <dgm:prSet/>
      <dgm:spPr/>
      <dgm:t>
        <a:bodyPr/>
        <a:lstStyle/>
        <a:p>
          <a:endParaRPr lang="nl-NL"/>
        </a:p>
      </dgm:t>
    </dgm:pt>
    <dgm:pt modelId="{A8815AA7-71BA-4C01-B335-F9D084F2DAA4}" type="pres">
      <dgm:prSet presAssocID="{9E4548A9-0751-4C36-B1B5-57132AF6807E}" presName="linear" presStyleCnt="0">
        <dgm:presLayoutVars>
          <dgm:animLvl val="lvl"/>
          <dgm:resizeHandles val="exact"/>
        </dgm:presLayoutVars>
      </dgm:prSet>
      <dgm:spPr/>
      <dgm:t>
        <a:bodyPr/>
        <a:lstStyle/>
        <a:p>
          <a:endParaRPr lang="nl-NL"/>
        </a:p>
      </dgm:t>
    </dgm:pt>
    <dgm:pt modelId="{7486FD64-EB58-4400-939F-DB311F798385}" type="pres">
      <dgm:prSet presAssocID="{0AD4DF4C-A8E0-4352-BE2F-EEA8B064DEA0}" presName="parentText" presStyleLbl="node1" presStyleIdx="0" presStyleCnt="1">
        <dgm:presLayoutVars>
          <dgm:chMax val="0"/>
          <dgm:bulletEnabled val="1"/>
        </dgm:presLayoutVars>
      </dgm:prSet>
      <dgm:spPr/>
      <dgm:t>
        <a:bodyPr/>
        <a:lstStyle/>
        <a:p>
          <a:endParaRPr lang="nl-NL"/>
        </a:p>
      </dgm:t>
    </dgm:pt>
  </dgm:ptLst>
  <dgm:cxnLst>
    <dgm:cxn modelId="{9218FA7B-CDAC-4E2C-AF72-19CF19230027}" type="presOf" srcId="{9E4548A9-0751-4C36-B1B5-57132AF6807E}" destId="{A8815AA7-71BA-4C01-B335-F9D084F2DAA4}" srcOrd="0" destOrd="0" presId="urn:microsoft.com/office/officeart/2005/8/layout/vList2"/>
    <dgm:cxn modelId="{21D1A066-BA98-4F0A-9692-F8CE8952CA6E}" srcId="{9E4548A9-0751-4C36-B1B5-57132AF6807E}" destId="{0AD4DF4C-A8E0-4352-BE2F-EEA8B064DEA0}" srcOrd="0" destOrd="0" parTransId="{460C9519-58FD-4B45-BA0D-06A0E78608AA}" sibTransId="{4D8B1865-90F9-4823-97B6-D90738E129F4}"/>
    <dgm:cxn modelId="{4F781DB9-04CD-44F2-92D4-4B218FEA3F00}" type="presOf" srcId="{0AD4DF4C-A8E0-4352-BE2F-EEA8B064DEA0}" destId="{7486FD64-EB58-4400-939F-DB311F798385}" srcOrd="0" destOrd="0" presId="urn:microsoft.com/office/officeart/2005/8/layout/vList2"/>
    <dgm:cxn modelId="{87D3E3FB-738F-4D6B-9D33-05083F9635BF}" type="presParOf" srcId="{A8815AA7-71BA-4C01-B335-F9D084F2DAA4}" destId="{7486FD64-EB58-4400-939F-DB311F79838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4AB29A-490C-4D56-8491-04BB6000446C}"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nl-NL"/>
        </a:p>
      </dgm:t>
    </dgm:pt>
    <dgm:pt modelId="{F70274AE-887D-4E9E-8104-29F6247905A7}">
      <dgm:prSet/>
      <dgm:spPr/>
      <dgm:t>
        <a:bodyPr/>
        <a:lstStyle/>
        <a:p>
          <a:pPr rtl="0"/>
          <a:r>
            <a:rPr lang="nl-NL" dirty="0" smtClean="0"/>
            <a:t>Insuline en glucagon worden geproduceerd op basis van bloedsuikerspiegel (gemiddeld 0,1%)</a:t>
          </a:r>
          <a:endParaRPr lang="nl-NL" dirty="0"/>
        </a:p>
      </dgm:t>
    </dgm:pt>
    <dgm:pt modelId="{1B4CE069-278B-4BFC-A127-14FA103D3631}" type="parTrans" cxnId="{8C2F745D-40B8-48A0-AA7B-C8F0F07D5538}">
      <dgm:prSet/>
      <dgm:spPr/>
      <dgm:t>
        <a:bodyPr/>
        <a:lstStyle/>
        <a:p>
          <a:endParaRPr lang="nl-NL"/>
        </a:p>
      </dgm:t>
    </dgm:pt>
    <dgm:pt modelId="{B65DDCF4-A23A-4207-A2ED-48342C6D5D28}" type="sibTrans" cxnId="{8C2F745D-40B8-48A0-AA7B-C8F0F07D5538}">
      <dgm:prSet/>
      <dgm:spPr/>
      <dgm:t>
        <a:bodyPr/>
        <a:lstStyle/>
        <a:p>
          <a:endParaRPr lang="nl-NL"/>
        </a:p>
      </dgm:t>
    </dgm:pt>
    <dgm:pt modelId="{1BA8625A-ACD3-40EA-A891-91103CC91746}">
      <dgm:prSet/>
      <dgm:spPr/>
      <dgm:t>
        <a:bodyPr/>
        <a:lstStyle/>
        <a:p>
          <a:pPr rtl="0"/>
          <a:r>
            <a:rPr lang="nl-NL" dirty="0" smtClean="0"/>
            <a:t>Teveel glucose: </a:t>
          </a:r>
          <a:r>
            <a:rPr lang="nl-NL" dirty="0" smtClean="0">
              <a:sym typeface="Wingdings" pitchFamily="2" charset="2"/>
            </a:rPr>
            <a:t>insuline &amp;  Te weinig glucose: glucagon  Proces van terugkoppeling</a:t>
          </a:r>
          <a:endParaRPr lang="nl-NL" dirty="0"/>
        </a:p>
      </dgm:t>
    </dgm:pt>
    <dgm:pt modelId="{624F2C4C-B2EC-4731-B7D8-31B53AE56E5F}" type="parTrans" cxnId="{9980A50A-F2EE-458A-9879-04C6D844D863}">
      <dgm:prSet/>
      <dgm:spPr/>
      <dgm:t>
        <a:bodyPr/>
        <a:lstStyle/>
        <a:p>
          <a:endParaRPr lang="nl-NL"/>
        </a:p>
      </dgm:t>
    </dgm:pt>
    <dgm:pt modelId="{0EC17CDE-CDFB-4435-B03E-86DE38BB3D67}" type="sibTrans" cxnId="{9980A50A-F2EE-458A-9879-04C6D844D863}">
      <dgm:prSet/>
      <dgm:spPr/>
      <dgm:t>
        <a:bodyPr/>
        <a:lstStyle/>
        <a:p>
          <a:endParaRPr lang="nl-NL"/>
        </a:p>
      </dgm:t>
    </dgm:pt>
    <dgm:pt modelId="{8B708CF6-A5A4-4018-A7CF-8110749150F2}" type="pres">
      <dgm:prSet presAssocID="{884AB29A-490C-4D56-8491-04BB6000446C}" presName="linear" presStyleCnt="0">
        <dgm:presLayoutVars>
          <dgm:animLvl val="lvl"/>
          <dgm:resizeHandles val="exact"/>
        </dgm:presLayoutVars>
      </dgm:prSet>
      <dgm:spPr/>
      <dgm:t>
        <a:bodyPr/>
        <a:lstStyle/>
        <a:p>
          <a:endParaRPr lang="nl-NL"/>
        </a:p>
      </dgm:t>
    </dgm:pt>
    <dgm:pt modelId="{ED410A53-C339-410D-89A1-06B0CEB63E7D}" type="pres">
      <dgm:prSet presAssocID="{F70274AE-887D-4E9E-8104-29F6247905A7}" presName="parentText" presStyleLbl="node1" presStyleIdx="0" presStyleCnt="2">
        <dgm:presLayoutVars>
          <dgm:chMax val="0"/>
          <dgm:bulletEnabled val="1"/>
        </dgm:presLayoutVars>
      </dgm:prSet>
      <dgm:spPr/>
      <dgm:t>
        <a:bodyPr/>
        <a:lstStyle/>
        <a:p>
          <a:endParaRPr lang="nl-NL"/>
        </a:p>
      </dgm:t>
    </dgm:pt>
    <dgm:pt modelId="{99392ED1-AD7F-4F9E-9383-E102DCE2F7DF}" type="pres">
      <dgm:prSet presAssocID="{B65DDCF4-A23A-4207-A2ED-48342C6D5D28}" presName="spacer" presStyleCnt="0"/>
      <dgm:spPr/>
    </dgm:pt>
    <dgm:pt modelId="{700E9CBD-DCD9-4FDD-8983-586C65B824DE}" type="pres">
      <dgm:prSet presAssocID="{1BA8625A-ACD3-40EA-A891-91103CC91746}" presName="parentText" presStyleLbl="node1" presStyleIdx="1" presStyleCnt="2">
        <dgm:presLayoutVars>
          <dgm:chMax val="0"/>
          <dgm:bulletEnabled val="1"/>
        </dgm:presLayoutVars>
      </dgm:prSet>
      <dgm:spPr/>
      <dgm:t>
        <a:bodyPr/>
        <a:lstStyle/>
        <a:p>
          <a:endParaRPr lang="nl-NL"/>
        </a:p>
      </dgm:t>
    </dgm:pt>
  </dgm:ptLst>
  <dgm:cxnLst>
    <dgm:cxn modelId="{8C2F745D-40B8-48A0-AA7B-C8F0F07D5538}" srcId="{884AB29A-490C-4D56-8491-04BB6000446C}" destId="{F70274AE-887D-4E9E-8104-29F6247905A7}" srcOrd="0" destOrd="0" parTransId="{1B4CE069-278B-4BFC-A127-14FA103D3631}" sibTransId="{B65DDCF4-A23A-4207-A2ED-48342C6D5D28}"/>
    <dgm:cxn modelId="{D7AEFC90-A077-4362-8301-DE7CF80FE3B5}" type="presOf" srcId="{F70274AE-887D-4E9E-8104-29F6247905A7}" destId="{ED410A53-C339-410D-89A1-06B0CEB63E7D}" srcOrd="0" destOrd="0" presId="urn:microsoft.com/office/officeart/2005/8/layout/vList2"/>
    <dgm:cxn modelId="{9980A50A-F2EE-458A-9879-04C6D844D863}" srcId="{884AB29A-490C-4D56-8491-04BB6000446C}" destId="{1BA8625A-ACD3-40EA-A891-91103CC91746}" srcOrd="1" destOrd="0" parTransId="{624F2C4C-B2EC-4731-B7D8-31B53AE56E5F}" sibTransId="{0EC17CDE-CDFB-4435-B03E-86DE38BB3D67}"/>
    <dgm:cxn modelId="{A8B2BCD5-BA81-45CB-8603-B6E305BB431A}" type="presOf" srcId="{884AB29A-490C-4D56-8491-04BB6000446C}" destId="{8B708CF6-A5A4-4018-A7CF-8110749150F2}" srcOrd="0" destOrd="0" presId="urn:microsoft.com/office/officeart/2005/8/layout/vList2"/>
    <dgm:cxn modelId="{CAF2AD0E-A9DA-4152-A3AB-DD1702110891}" type="presOf" srcId="{1BA8625A-ACD3-40EA-A891-91103CC91746}" destId="{700E9CBD-DCD9-4FDD-8983-586C65B824DE}" srcOrd="0" destOrd="0" presId="urn:microsoft.com/office/officeart/2005/8/layout/vList2"/>
    <dgm:cxn modelId="{1945678F-D8CD-4468-A163-EF20C5D0D415}" type="presParOf" srcId="{8B708CF6-A5A4-4018-A7CF-8110749150F2}" destId="{ED410A53-C339-410D-89A1-06B0CEB63E7D}" srcOrd="0" destOrd="0" presId="urn:microsoft.com/office/officeart/2005/8/layout/vList2"/>
    <dgm:cxn modelId="{C450129C-E1C4-4BEB-88BF-BE60B51EB068}" type="presParOf" srcId="{8B708CF6-A5A4-4018-A7CF-8110749150F2}" destId="{99392ED1-AD7F-4F9E-9383-E102DCE2F7DF}" srcOrd="1" destOrd="0" presId="urn:microsoft.com/office/officeart/2005/8/layout/vList2"/>
    <dgm:cxn modelId="{009A79A6-4205-4957-873D-E173BA8378A9}" type="presParOf" srcId="{8B708CF6-A5A4-4018-A7CF-8110749150F2}" destId="{700E9CBD-DCD9-4FDD-8983-586C65B824DE}" srcOrd="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E616AA-57C0-4EA3-80FB-4E54D686D240}"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73F0CCA1-56E1-4B6B-BE49-2A2C89182351}">
      <dgm:prSet/>
      <dgm:spPr/>
      <dgm:t>
        <a:bodyPr/>
        <a:lstStyle/>
        <a:p>
          <a:pPr algn="ctr" rtl="0"/>
          <a:r>
            <a:rPr lang="nl-NL" dirty="0" smtClean="0"/>
            <a:t>Diabetes</a:t>
          </a:r>
          <a:endParaRPr lang="nl-NL" dirty="0"/>
        </a:p>
      </dgm:t>
    </dgm:pt>
    <dgm:pt modelId="{E0215829-B62E-4070-877F-F99C57520B8E}" type="parTrans" cxnId="{3AD0F6CE-3324-44F6-976B-1AE767906A2B}">
      <dgm:prSet/>
      <dgm:spPr/>
      <dgm:t>
        <a:bodyPr/>
        <a:lstStyle/>
        <a:p>
          <a:endParaRPr lang="nl-NL"/>
        </a:p>
      </dgm:t>
    </dgm:pt>
    <dgm:pt modelId="{FE0C418B-3E22-49BE-9101-0F5D260328AC}" type="sibTrans" cxnId="{3AD0F6CE-3324-44F6-976B-1AE767906A2B}">
      <dgm:prSet/>
      <dgm:spPr/>
      <dgm:t>
        <a:bodyPr/>
        <a:lstStyle/>
        <a:p>
          <a:endParaRPr lang="nl-NL"/>
        </a:p>
      </dgm:t>
    </dgm:pt>
    <dgm:pt modelId="{C22D8787-14BF-4A00-9C45-4DC66B9781B7}" type="pres">
      <dgm:prSet presAssocID="{1EE616AA-57C0-4EA3-80FB-4E54D686D240}" presName="linear" presStyleCnt="0">
        <dgm:presLayoutVars>
          <dgm:animLvl val="lvl"/>
          <dgm:resizeHandles val="exact"/>
        </dgm:presLayoutVars>
      </dgm:prSet>
      <dgm:spPr/>
      <dgm:t>
        <a:bodyPr/>
        <a:lstStyle/>
        <a:p>
          <a:endParaRPr lang="nl-NL"/>
        </a:p>
      </dgm:t>
    </dgm:pt>
    <dgm:pt modelId="{09326007-03F9-4165-A596-C9B8F9D3DE9E}" type="pres">
      <dgm:prSet presAssocID="{73F0CCA1-56E1-4B6B-BE49-2A2C89182351}" presName="parentText" presStyleLbl="node1" presStyleIdx="0" presStyleCnt="1">
        <dgm:presLayoutVars>
          <dgm:chMax val="0"/>
          <dgm:bulletEnabled val="1"/>
        </dgm:presLayoutVars>
      </dgm:prSet>
      <dgm:spPr/>
      <dgm:t>
        <a:bodyPr/>
        <a:lstStyle/>
        <a:p>
          <a:endParaRPr lang="nl-NL"/>
        </a:p>
      </dgm:t>
    </dgm:pt>
  </dgm:ptLst>
  <dgm:cxnLst>
    <dgm:cxn modelId="{BAD249AF-4051-4534-ACAB-0C1EB6836BD3}" type="presOf" srcId="{73F0CCA1-56E1-4B6B-BE49-2A2C89182351}" destId="{09326007-03F9-4165-A596-C9B8F9D3DE9E}" srcOrd="0" destOrd="0" presId="urn:microsoft.com/office/officeart/2005/8/layout/vList2"/>
    <dgm:cxn modelId="{3AD0F6CE-3324-44F6-976B-1AE767906A2B}" srcId="{1EE616AA-57C0-4EA3-80FB-4E54D686D240}" destId="{73F0CCA1-56E1-4B6B-BE49-2A2C89182351}" srcOrd="0" destOrd="0" parTransId="{E0215829-B62E-4070-877F-F99C57520B8E}" sibTransId="{FE0C418B-3E22-49BE-9101-0F5D260328AC}"/>
    <dgm:cxn modelId="{F31438C0-6D43-41F5-AF67-679382C90CA0}" type="presOf" srcId="{1EE616AA-57C0-4EA3-80FB-4E54D686D240}" destId="{C22D8787-14BF-4A00-9C45-4DC66B9781B7}" srcOrd="0" destOrd="0" presId="urn:microsoft.com/office/officeart/2005/8/layout/vList2"/>
    <dgm:cxn modelId="{4465E9F9-E3B7-49CE-BC96-56BCD317CE1E}" type="presParOf" srcId="{C22D8787-14BF-4A00-9C45-4DC66B9781B7}" destId="{09326007-03F9-4165-A596-C9B8F9D3DE9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065156-3103-4F48-954E-9443F1BCC735}"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nl-NL"/>
        </a:p>
      </dgm:t>
    </dgm:pt>
    <dgm:pt modelId="{22BF0768-6967-4C20-9E49-FE04191085E3}">
      <dgm:prSet/>
      <dgm:spPr/>
      <dgm:t>
        <a:bodyPr/>
        <a:lstStyle/>
        <a:p>
          <a:pPr rtl="0"/>
          <a:r>
            <a:rPr lang="nl-NL" dirty="0" smtClean="0"/>
            <a:t>Bij te lage productie van insuline stijgt de concentratie glucose in het bloed</a:t>
          </a:r>
          <a:endParaRPr lang="nl-NL" dirty="0"/>
        </a:p>
      </dgm:t>
    </dgm:pt>
    <dgm:pt modelId="{7F86EFF0-311D-4336-BE60-28602BAFEAC6}" type="parTrans" cxnId="{669C9DD2-9B9B-4E99-91D6-82519F169CD9}">
      <dgm:prSet/>
      <dgm:spPr/>
      <dgm:t>
        <a:bodyPr/>
        <a:lstStyle/>
        <a:p>
          <a:endParaRPr lang="nl-NL"/>
        </a:p>
      </dgm:t>
    </dgm:pt>
    <dgm:pt modelId="{A4C8C130-CF17-431E-A836-61161E47B37E}" type="sibTrans" cxnId="{669C9DD2-9B9B-4E99-91D6-82519F169CD9}">
      <dgm:prSet/>
      <dgm:spPr/>
      <dgm:t>
        <a:bodyPr/>
        <a:lstStyle/>
        <a:p>
          <a:endParaRPr lang="nl-NL"/>
        </a:p>
      </dgm:t>
    </dgm:pt>
    <dgm:pt modelId="{B87DF7E9-8204-48C6-9CCF-58B292065119}">
      <dgm:prSet/>
      <dgm:spPr/>
      <dgm:t>
        <a:bodyPr/>
        <a:lstStyle/>
        <a:p>
          <a:pPr rtl="0"/>
          <a:r>
            <a:rPr lang="nl-NL" dirty="0" smtClean="0"/>
            <a:t>Boven de 0,16% gaan de nieren glucose uitscheiden </a:t>
          </a:r>
          <a:r>
            <a:rPr lang="nl-NL" dirty="0" smtClean="0">
              <a:sym typeface="Wingdings"/>
            </a:rPr>
            <a:t></a:t>
          </a:r>
          <a:r>
            <a:rPr lang="nl-NL" dirty="0" smtClean="0"/>
            <a:t> diagnose suikerziekte</a:t>
          </a:r>
          <a:endParaRPr lang="nl-NL" dirty="0"/>
        </a:p>
      </dgm:t>
    </dgm:pt>
    <dgm:pt modelId="{B1A1102E-6A08-4561-9ACB-6070B36981D4}" type="parTrans" cxnId="{8C5061E7-56C8-400B-8E52-F6D6BF5FE1AA}">
      <dgm:prSet/>
      <dgm:spPr/>
      <dgm:t>
        <a:bodyPr/>
        <a:lstStyle/>
        <a:p>
          <a:endParaRPr lang="nl-NL"/>
        </a:p>
      </dgm:t>
    </dgm:pt>
    <dgm:pt modelId="{F339A171-7D31-4E49-ADE9-79F18A5F2352}" type="sibTrans" cxnId="{8C5061E7-56C8-400B-8E52-F6D6BF5FE1AA}">
      <dgm:prSet/>
      <dgm:spPr/>
      <dgm:t>
        <a:bodyPr/>
        <a:lstStyle/>
        <a:p>
          <a:endParaRPr lang="nl-NL"/>
        </a:p>
      </dgm:t>
    </dgm:pt>
    <dgm:pt modelId="{E7D3C7A9-CC5F-4DF4-BE20-BA827930C083}">
      <dgm:prSet/>
      <dgm:spPr/>
      <dgm:t>
        <a:bodyPr/>
        <a:lstStyle/>
        <a:p>
          <a:pPr rtl="0"/>
          <a:r>
            <a:rPr lang="nl-NL" dirty="0" smtClean="0"/>
            <a:t>Patiënten moeten zichzelf dan insuline toedienen</a:t>
          </a:r>
          <a:endParaRPr lang="nl-NL" dirty="0"/>
        </a:p>
      </dgm:t>
    </dgm:pt>
    <dgm:pt modelId="{D92D22B1-FBC8-486E-BF8D-FB59BEE75018}" type="parTrans" cxnId="{941B5805-B53B-4581-8A39-ED76DF47EC6B}">
      <dgm:prSet/>
      <dgm:spPr/>
      <dgm:t>
        <a:bodyPr/>
        <a:lstStyle/>
        <a:p>
          <a:endParaRPr lang="nl-NL"/>
        </a:p>
      </dgm:t>
    </dgm:pt>
    <dgm:pt modelId="{4C2A26D3-FF49-49F3-9745-00657776A581}" type="sibTrans" cxnId="{941B5805-B53B-4581-8A39-ED76DF47EC6B}">
      <dgm:prSet/>
      <dgm:spPr/>
      <dgm:t>
        <a:bodyPr/>
        <a:lstStyle/>
        <a:p>
          <a:endParaRPr lang="nl-NL"/>
        </a:p>
      </dgm:t>
    </dgm:pt>
    <dgm:pt modelId="{A3A9157A-4EE8-4857-BF9D-D9DAE3743E1B}" type="pres">
      <dgm:prSet presAssocID="{FA065156-3103-4F48-954E-9443F1BCC735}" presName="linear" presStyleCnt="0">
        <dgm:presLayoutVars>
          <dgm:animLvl val="lvl"/>
          <dgm:resizeHandles val="exact"/>
        </dgm:presLayoutVars>
      </dgm:prSet>
      <dgm:spPr/>
      <dgm:t>
        <a:bodyPr/>
        <a:lstStyle/>
        <a:p>
          <a:endParaRPr lang="nl-NL"/>
        </a:p>
      </dgm:t>
    </dgm:pt>
    <dgm:pt modelId="{D39B87B3-03DF-461A-A363-D312C18BA74C}" type="pres">
      <dgm:prSet presAssocID="{22BF0768-6967-4C20-9E49-FE04191085E3}" presName="parentText" presStyleLbl="node1" presStyleIdx="0" presStyleCnt="3">
        <dgm:presLayoutVars>
          <dgm:chMax val="0"/>
          <dgm:bulletEnabled val="1"/>
        </dgm:presLayoutVars>
      </dgm:prSet>
      <dgm:spPr/>
      <dgm:t>
        <a:bodyPr/>
        <a:lstStyle/>
        <a:p>
          <a:endParaRPr lang="nl-NL"/>
        </a:p>
      </dgm:t>
    </dgm:pt>
    <dgm:pt modelId="{A49A7F9B-F5CD-45FB-AC58-FEBF08DE8FA1}" type="pres">
      <dgm:prSet presAssocID="{A4C8C130-CF17-431E-A836-61161E47B37E}" presName="spacer" presStyleCnt="0"/>
      <dgm:spPr/>
    </dgm:pt>
    <dgm:pt modelId="{6DD6F6AF-710D-4F50-A64E-784A5BE3201E}" type="pres">
      <dgm:prSet presAssocID="{B87DF7E9-8204-48C6-9CCF-58B292065119}" presName="parentText" presStyleLbl="node1" presStyleIdx="1" presStyleCnt="3">
        <dgm:presLayoutVars>
          <dgm:chMax val="0"/>
          <dgm:bulletEnabled val="1"/>
        </dgm:presLayoutVars>
      </dgm:prSet>
      <dgm:spPr/>
      <dgm:t>
        <a:bodyPr/>
        <a:lstStyle/>
        <a:p>
          <a:endParaRPr lang="nl-NL"/>
        </a:p>
      </dgm:t>
    </dgm:pt>
    <dgm:pt modelId="{409AD237-F4D3-4A40-9712-A485BD02DA49}" type="pres">
      <dgm:prSet presAssocID="{F339A171-7D31-4E49-ADE9-79F18A5F2352}" presName="spacer" presStyleCnt="0"/>
      <dgm:spPr/>
    </dgm:pt>
    <dgm:pt modelId="{0002A58E-CF13-4C75-9C29-2FDC01C054E7}" type="pres">
      <dgm:prSet presAssocID="{E7D3C7A9-CC5F-4DF4-BE20-BA827930C083}" presName="parentText" presStyleLbl="node1" presStyleIdx="2" presStyleCnt="3">
        <dgm:presLayoutVars>
          <dgm:chMax val="0"/>
          <dgm:bulletEnabled val="1"/>
        </dgm:presLayoutVars>
      </dgm:prSet>
      <dgm:spPr/>
      <dgm:t>
        <a:bodyPr/>
        <a:lstStyle/>
        <a:p>
          <a:endParaRPr lang="nl-NL"/>
        </a:p>
      </dgm:t>
    </dgm:pt>
  </dgm:ptLst>
  <dgm:cxnLst>
    <dgm:cxn modelId="{941B5805-B53B-4581-8A39-ED76DF47EC6B}" srcId="{FA065156-3103-4F48-954E-9443F1BCC735}" destId="{E7D3C7A9-CC5F-4DF4-BE20-BA827930C083}" srcOrd="2" destOrd="0" parTransId="{D92D22B1-FBC8-486E-BF8D-FB59BEE75018}" sibTransId="{4C2A26D3-FF49-49F3-9745-00657776A581}"/>
    <dgm:cxn modelId="{CAABCD4E-E0D1-4324-B47E-7E6CD866C5E5}" type="presOf" srcId="{FA065156-3103-4F48-954E-9443F1BCC735}" destId="{A3A9157A-4EE8-4857-BF9D-D9DAE3743E1B}" srcOrd="0" destOrd="0" presId="urn:microsoft.com/office/officeart/2005/8/layout/vList2"/>
    <dgm:cxn modelId="{8C5061E7-56C8-400B-8E52-F6D6BF5FE1AA}" srcId="{FA065156-3103-4F48-954E-9443F1BCC735}" destId="{B87DF7E9-8204-48C6-9CCF-58B292065119}" srcOrd="1" destOrd="0" parTransId="{B1A1102E-6A08-4561-9ACB-6070B36981D4}" sibTransId="{F339A171-7D31-4E49-ADE9-79F18A5F2352}"/>
    <dgm:cxn modelId="{AC966792-969A-4F28-86EA-F95A0EDB7B95}" type="presOf" srcId="{E7D3C7A9-CC5F-4DF4-BE20-BA827930C083}" destId="{0002A58E-CF13-4C75-9C29-2FDC01C054E7}" srcOrd="0" destOrd="0" presId="urn:microsoft.com/office/officeart/2005/8/layout/vList2"/>
    <dgm:cxn modelId="{669C9DD2-9B9B-4E99-91D6-82519F169CD9}" srcId="{FA065156-3103-4F48-954E-9443F1BCC735}" destId="{22BF0768-6967-4C20-9E49-FE04191085E3}" srcOrd="0" destOrd="0" parTransId="{7F86EFF0-311D-4336-BE60-28602BAFEAC6}" sibTransId="{A4C8C130-CF17-431E-A836-61161E47B37E}"/>
    <dgm:cxn modelId="{2D37E0A0-1DB5-41EE-8A3D-5069B738144F}" type="presOf" srcId="{22BF0768-6967-4C20-9E49-FE04191085E3}" destId="{D39B87B3-03DF-461A-A363-D312C18BA74C}" srcOrd="0" destOrd="0" presId="urn:microsoft.com/office/officeart/2005/8/layout/vList2"/>
    <dgm:cxn modelId="{CC5E1620-0A5A-488B-AB1E-B31D38419639}" type="presOf" srcId="{B87DF7E9-8204-48C6-9CCF-58B292065119}" destId="{6DD6F6AF-710D-4F50-A64E-784A5BE3201E}" srcOrd="0" destOrd="0" presId="urn:microsoft.com/office/officeart/2005/8/layout/vList2"/>
    <dgm:cxn modelId="{16513D2B-95CD-4074-8C32-8B2F9E6EF1D1}" type="presParOf" srcId="{A3A9157A-4EE8-4857-BF9D-D9DAE3743E1B}" destId="{D39B87B3-03DF-461A-A363-D312C18BA74C}" srcOrd="0" destOrd="0" presId="urn:microsoft.com/office/officeart/2005/8/layout/vList2"/>
    <dgm:cxn modelId="{00FF2C1F-8C3D-44E7-8D9E-61FD85E8C267}" type="presParOf" srcId="{A3A9157A-4EE8-4857-BF9D-D9DAE3743E1B}" destId="{A49A7F9B-F5CD-45FB-AC58-FEBF08DE8FA1}" srcOrd="1" destOrd="0" presId="urn:microsoft.com/office/officeart/2005/8/layout/vList2"/>
    <dgm:cxn modelId="{3D02F09C-43C4-45BE-8DD7-D1C6B1980479}" type="presParOf" srcId="{A3A9157A-4EE8-4857-BF9D-D9DAE3743E1B}" destId="{6DD6F6AF-710D-4F50-A64E-784A5BE3201E}" srcOrd="2" destOrd="0" presId="urn:microsoft.com/office/officeart/2005/8/layout/vList2"/>
    <dgm:cxn modelId="{00B251F7-7D60-4093-A894-25F2C7BC0DD6}" type="presParOf" srcId="{A3A9157A-4EE8-4857-BF9D-D9DAE3743E1B}" destId="{409AD237-F4D3-4A40-9712-A485BD02DA49}" srcOrd="3" destOrd="0" presId="urn:microsoft.com/office/officeart/2005/8/layout/vList2"/>
    <dgm:cxn modelId="{B47F91E9-E71A-4A99-B073-9CD6006B8728}" type="presParOf" srcId="{A3A9157A-4EE8-4857-BF9D-D9DAE3743E1B}" destId="{0002A58E-CF13-4C75-9C29-2FDC01C054E7}"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D74A9D-E273-47E0-9C20-1919DB9C3CB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2793627A-BC9E-45F0-854F-ED80534C82B1}">
      <dgm:prSet/>
      <dgm:spPr/>
      <dgm:t>
        <a:bodyPr/>
        <a:lstStyle/>
        <a:p>
          <a:pPr algn="ctr" rtl="0"/>
          <a:r>
            <a:rPr lang="nl-NL" dirty="0" smtClean="0"/>
            <a:t>Bijnieren</a:t>
          </a:r>
          <a:endParaRPr lang="nl-NL" dirty="0"/>
        </a:p>
      </dgm:t>
    </dgm:pt>
    <dgm:pt modelId="{81707D36-6B45-4F4F-BEC1-4C654C5FE4D0}" type="parTrans" cxnId="{A179172A-8AE0-4056-BF00-7DB37892B79C}">
      <dgm:prSet/>
      <dgm:spPr/>
      <dgm:t>
        <a:bodyPr/>
        <a:lstStyle/>
        <a:p>
          <a:endParaRPr lang="nl-NL"/>
        </a:p>
      </dgm:t>
    </dgm:pt>
    <dgm:pt modelId="{83304072-1B32-4755-BF0F-75D534677D97}" type="sibTrans" cxnId="{A179172A-8AE0-4056-BF00-7DB37892B79C}">
      <dgm:prSet/>
      <dgm:spPr/>
      <dgm:t>
        <a:bodyPr/>
        <a:lstStyle/>
        <a:p>
          <a:endParaRPr lang="nl-NL"/>
        </a:p>
      </dgm:t>
    </dgm:pt>
    <dgm:pt modelId="{8D02484C-A979-4922-A184-6937661CB25D}" type="pres">
      <dgm:prSet presAssocID="{ECD74A9D-E273-47E0-9C20-1919DB9C3CBD}" presName="linear" presStyleCnt="0">
        <dgm:presLayoutVars>
          <dgm:animLvl val="lvl"/>
          <dgm:resizeHandles val="exact"/>
        </dgm:presLayoutVars>
      </dgm:prSet>
      <dgm:spPr/>
      <dgm:t>
        <a:bodyPr/>
        <a:lstStyle/>
        <a:p>
          <a:endParaRPr lang="nl-NL"/>
        </a:p>
      </dgm:t>
    </dgm:pt>
    <dgm:pt modelId="{654A796F-AAE1-4796-A853-4A9E4549B51A}" type="pres">
      <dgm:prSet presAssocID="{2793627A-BC9E-45F0-854F-ED80534C82B1}" presName="parentText" presStyleLbl="node1" presStyleIdx="0" presStyleCnt="1">
        <dgm:presLayoutVars>
          <dgm:chMax val="0"/>
          <dgm:bulletEnabled val="1"/>
        </dgm:presLayoutVars>
      </dgm:prSet>
      <dgm:spPr/>
      <dgm:t>
        <a:bodyPr/>
        <a:lstStyle/>
        <a:p>
          <a:endParaRPr lang="nl-NL"/>
        </a:p>
      </dgm:t>
    </dgm:pt>
  </dgm:ptLst>
  <dgm:cxnLst>
    <dgm:cxn modelId="{5B9EE5E8-3D21-4BAD-9076-FB84FB94A36B}" type="presOf" srcId="{ECD74A9D-E273-47E0-9C20-1919DB9C3CBD}" destId="{8D02484C-A979-4922-A184-6937661CB25D}" srcOrd="0" destOrd="0" presId="urn:microsoft.com/office/officeart/2005/8/layout/vList2"/>
    <dgm:cxn modelId="{A37D4746-5568-46F7-970F-4FCD3F4D66B7}" type="presOf" srcId="{2793627A-BC9E-45F0-854F-ED80534C82B1}" destId="{654A796F-AAE1-4796-A853-4A9E4549B51A}" srcOrd="0" destOrd="0" presId="urn:microsoft.com/office/officeart/2005/8/layout/vList2"/>
    <dgm:cxn modelId="{A179172A-8AE0-4056-BF00-7DB37892B79C}" srcId="{ECD74A9D-E273-47E0-9C20-1919DB9C3CBD}" destId="{2793627A-BC9E-45F0-854F-ED80534C82B1}" srcOrd="0" destOrd="0" parTransId="{81707D36-6B45-4F4F-BEC1-4C654C5FE4D0}" sibTransId="{83304072-1B32-4755-BF0F-75D534677D97}"/>
    <dgm:cxn modelId="{1B5C84FF-112E-4FFE-BE6A-D6230FCE3547}" type="presParOf" srcId="{8D02484C-A979-4922-A184-6937661CB25D}" destId="{654A796F-AAE1-4796-A853-4A9E4549B51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2625EC-334F-40FA-A5E7-5BB21FE1E26F}"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nl-NL"/>
        </a:p>
      </dgm:t>
    </dgm:pt>
    <dgm:pt modelId="{19B1447B-2E32-4312-BC42-F6470E1953C2}">
      <dgm:prSet/>
      <dgm:spPr/>
      <dgm:t>
        <a:bodyPr/>
        <a:lstStyle/>
        <a:p>
          <a:pPr rtl="0"/>
          <a:r>
            <a:rPr lang="nl-NL" dirty="0" smtClean="0"/>
            <a:t>Bijniermerg produceert adrenaline</a:t>
          </a:r>
          <a:endParaRPr lang="nl-NL" dirty="0"/>
        </a:p>
      </dgm:t>
    </dgm:pt>
    <dgm:pt modelId="{1E1D8436-33A4-442D-B054-7045D97E43C1}" type="parTrans" cxnId="{C89F0004-E1D5-4694-B680-547642349166}">
      <dgm:prSet/>
      <dgm:spPr/>
      <dgm:t>
        <a:bodyPr/>
        <a:lstStyle/>
        <a:p>
          <a:endParaRPr lang="nl-NL"/>
        </a:p>
      </dgm:t>
    </dgm:pt>
    <dgm:pt modelId="{79EE0FCF-B572-4CF9-9514-A7F20EF77D02}" type="sibTrans" cxnId="{C89F0004-E1D5-4694-B680-547642349166}">
      <dgm:prSet/>
      <dgm:spPr/>
      <dgm:t>
        <a:bodyPr/>
        <a:lstStyle/>
        <a:p>
          <a:endParaRPr lang="nl-NL"/>
        </a:p>
      </dgm:t>
    </dgm:pt>
    <dgm:pt modelId="{0BF467A5-9D02-4C3A-AC71-5DE0302937B0}">
      <dgm:prSet/>
      <dgm:spPr/>
      <dgm:t>
        <a:bodyPr/>
        <a:lstStyle/>
        <a:p>
          <a:pPr rtl="0"/>
          <a:r>
            <a:rPr lang="nl-NL" dirty="0" smtClean="0"/>
            <a:t>Bij woede, angst of schrik: adrenaline </a:t>
          </a:r>
          <a:endParaRPr lang="nl-NL" dirty="0"/>
        </a:p>
      </dgm:t>
    </dgm:pt>
    <dgm:pt modelId="{6978B8FB-30B7-4C14-8A26-D1DDD4163A35}" type="parTrans" cxnId="{2CF38D2F-70C6-4C34-93A8-8F59430C58EE}">
      <dgm:prSet/>
      <dgm:spPr/>
      <dgm:t>
        <a:bodyPr/>
        <a:lstStyle/>
        <a:p>
          <a:endParaRPr lang="nl-NL"/>
        </a:p>
      </dgm:t>
    </dgm:pt>
    <dgm:pt modelId="{C7FBE29F-C4BB-4B64-B13F-2D282B2DFA6B}" type="sibTrans" cxnId="{2CF38D2F-70C6-4C34-93A8-8F59430C58EE}">
      <dgm:prSet/>
      <dgm:spPr/>
      <dgm:t>
        <a:bodyPr/>
        <a:lstStyle/>
        <a:p>
          <a:endParaRPr lang="nl-NL"/>
        </a:p>
      </dgm:t>
    </dgm:pt>
    <dgm:pt modelId="{425A75EB-4B7B-484D-B501-928D18AC13BD}">
      <dgm:prSet/>
      <dgm:spPr/>
      <dgm:t>
        <a:bodyPr/>
        <a:lstStyle/>
        <a:p>
          <a:pPr rtl="0"/>
          <a:r>
            <a:rPr lang="nl-NL" dirty="0" smtClean="0"/>
            <a:t>Kortdurende werking</a:t>
          </a:r>
          <a:endParaRPr lang="nl-NL" dirty="0"/>
        </a:p>
      </dgm:t>
    </dgm:pt>
    <dgm:pt modelId="{BD617D3D-90FB-4704-9876-5FC4CFBE91B6}" type="parTrans" cxnId="{4EC64F70-B5B3-4988-B244-FB1D51F86DE9}">
      <dgm:prSet/>
      <dgm:spPr/>
      <dgm:t>
        <a:bodyPr/>
        <a:lstStyle/>
        <a:p>
          <a:endParaRPr lang="nl-NL"/>
        </a:p>
      </dgm:t>
    </dgm:pt>
    <dgm:pt modelId="{E7CA2F83-BC95-41FE-9CBB-39F80927A37B}" type="sibTrans" cxnId="{4EC64F70-B5B3-4988-B244-FB1D51F86DE9}">
      <dgm:prSet/>
      <dgm:spPr/>
      <dgm:t>
        <a:bodyPr/>
        <a:lstStyle/>
        <a:p>
          <a:endParaRPr lang="nl-NL"/>
        </a:p>
      </dgm:t>
    </dgm:pt>
    <dgm:pt modelId="{D6DEAE1D-F22C-457E-BB07-B91D4BFAB3ED}">
      <dgm:prSet/>
      <dgm:spPr/>
      <dgm:t>
        <a:bodyPr/>
        <a:lstStyle/>
        <a:p>
          <a:pPr rtl="0"/>
          <a:r>
            <a:rPr lang="nl-NL" dirty="0" smtClean="0"/>
            <a:t>Glucosegehalte stijgt</a:t>
          </a:r>
          <a:endParaRPr lang="nl-NL" dirty="0"/>
        </a:p>
      </dgm:t>
    </dgm:pt>
    <dgm:pt modelId="{C448B70E-9A60-4DD6-BE7D-CFFDB2672664}" type="parTrans" cxnId="{3865C3F0-13B3-4BA2-B3F7-0B5F8918AC7D}">
      <dgm:prSet/>
      <dgm:spPr/>
      <dgm:t>
        <a:bodyPr/>
        <a:lstStyle/>
        <a:p>
          <a:endParaRPr lang="nl-NL"/>
        </a:p>
      </dgm:t>
    </dgm:pt>
    <dgm:pt modelId="{D96D59C4-33E2-450E-A44D-950347E21267}" type="sibTrans" cxnId="{3865C3F0-13B3-4BA2-B3F7-0B5F8918AC7D}">
      <dgm:prSet/>
      <dgm:spPr/>
      <dgm:t>
        <a:bodyPr/>
        <a:lstStyle/>
        <a:p>
          <a:endParaRPr lang="nl-NL"/>
        </a:p>
      </dgm:t>
    </dgm:pt>
    <dgm:pt modelId="{908AAC1C-2891-4397-9A3E-6B35E36D2839}">
      <dgm:prSet/>
      <dgm:spPr/>
      <dgm:t>
        <a:bodyPr/>
        <a:lstStyle/>
        <a:p>
          <a:pPr rtl="0"/>
          <a:r>
            <a:rPr lang="nl-NL" dirty="0" smtClean="0"/>
            <a:t>Hartslag stijgt</a:t>
          </a:r>
          <a:endParaRPr lang="nl-NL" dirty="0"/>
        </a:p>
      </dgm:t>
    </dgm:pt>
    <dgm:pt modelId="{A5D511BB-DB22-4D34-97B3-FC96BE2EA79D}" type="parTrans" cxnId="{C49FCDE1-8F7C-4564-BF67-38D44AB97895}">
      <dgm:prSet/>
      <dgm:spPr/>
      <dgm:t>
        <a:bodyPr/>
        <a:lstStyle/>
        <a:p>
          <a:endParaRPr lang="nl-NL"/>
        </a:p>
      </dgm:t>
    </dgm:pt>
    <dgm:pt modelId="{002C68AE-C8FD-4B14-AAB7-05693EEFF9D2}" type="sibTrans" cxnId="{C49FCDE1-8F7C-4564-BF67-38D44AB97895}">
      <dgm:prSet/>
      <dgm:spPr/>
      <dgm:t>
        <a:bodyPr/>
        <a:lstStyle/>
        <a:p>
          <a:endParaRPr lang="nl-NL"/>
        </a:p>
      </dgm:t>
    </dgm:pt>
    <dgm:pt modelId="{06FDBEA9-0B14-4EED-932A-80DDDA3E7E78}">
      <dgm:prSet/>
      <dgm:spPr/>
      <dgm:t>
        <a:bodyPr/>
        <a:lstStyle/>
        <a:p>
          <a:pPr rtl="0"/>
          <a:r>
            <a:rPr lang="nl-NL" dirty="0" smtClean="0"/>
            <a:t>Ademfrequentie stijgt</a:t>
          </a:r>
          <a:endParaRPr lang="nl-NL" dirty="0"/>
        </a:p>
      </dgm:t>
    </dgm:pt>
    <dgm:pt modelId="{91D79184-F798-448A-AA29-371EBE4DFDED}" type="parTrans" cxnId="{0E49AFBE-B80D-47EF-80B5-4FC3589E86CC}">
      <dgm:prSet/>
      <dgm:spPr/>
      <dgm:t>
        <a:bodyPr/>
        <a:lstStyle/>
        <a:p>
          <a:endParaRPr lang="nl-NL"/>
        </a:p>
      </dgm:t>
    </dgm:pt>
    <dgm:pt modelId="{39FDB877-7EB5-47E1-991A-F601E36CA4E8}" type="sibTrans" cxnId="{0E49AFBE-B80D-47EF-80B5-4FC3589E86CC}">
      <dgm:prSet/>
      <dgm:spPr/>
      <dgm:t>
        <a:bodyPr/>
        <a:lstStyle/>
        <a:p>
          <a:endParaRPr lang="nl-NL"/>
        </a:p>
      </dgm:t>
    </dgm:pt>
    <dgm:pt modelId="{73859F03-3899-4034-A1D0-FFB8F9313CE6}">
      <dgm:prSet/>
      <dgm:spPr/>
      <dgm:t>
        <a:bodyPr/>
        <a:lstStyle/>
        <a:p>
          <a:pPr rtl="0"/>
          <a:r>
            <a:rPr lang="nl-NL" dirty="0" smtClean="0"/>
            <a:t>Bloedvaten verwijd</a:t>
          </a:r>
          <a:endParaRPr lang="nl-NL" dirty="0"/>
        </a:p>
      </dgm:t>
    </dgm:pt>
    <dgm:pt modelId="{4B710AC1-5F53-4CFC-9489-E9D073206BD4}" type="parTrans" cxnId="{C066BC24-E4F3-4EC3-A5EE-5818B32FE0DF}">
      <dgm:prSet/>
      <dgm:spPr/>
      <dgm:t>
        <a:bodyPr/>
        <a:lstStyle/>
        <a:p>
          <a:endParaRPr lang="nl-NL"/>
        </a:p>
      </dgm:t>
    </dgm:pt>
    <dgm:pt modelId="{C341B8C3-F089-4A45-AAF5-E9CC86953062}" type="sibTrans" cxnId="{C066BC24-E4F3-4EC3-A5EE-5818B32FE0DF}">
      <dgm:prSet/>
      <dgm:spPr/>
      <dgm:t>
        <a:bodyPr/>
        <a:lstStyle/>
        <a:p>
          <a:endParaRPr lang="nl-NL"/>
        </a:p>
      </dgm:t>
    </dgm:pt>
    <dgm:pt modelId="{C12C5F4F-73D0-4B10-857D-F2F26B0DAF1C}">
      <dgm:prSet/>
      <dgm:spPr/>
      <dgm:t>
        <a:bodyPr/>
        <a:lstStyle/>
        <a:p>
          <a:pPr rtl="0"/>
          <a:r>
            <a:rPr lang="nl-NL" dirty="0" smtClean="0"/>
            <a:t>Verteringsorganen geremd</a:t>
          </a:r>
          <a:endParaRPr lang="nl-NL" dirty="0"/>
        </a:p>
      </dgm:t>
    </dgm:pt>
    <dgm:pt modelId="{3FF4C48B-9577-4141-81C8-720245B603A9}" type="parTrans" cxnId="{730852A4-3FF9-46F5-B311-35CA012E501C}">
      <dgm:prSet/>
      <dgm:spPr/>
      <dgm:t>
        <a:bodyPr/>
        <a:lstStyle/>
        <a:p>
          <a:endParaRPr lang="nl-NL"/>
        </a:p>
      </dgm:t>
    </dgm:pt>
    <dgm:pt modelId="{8A8FA534-15FB-476B-9C9F-B4C17447358D}" type="sibTrans" cxnId="{730852A4-3FF9-46F5-B311-35CA012E501C}">
      <dgm:prSet/>
      <dgm:spPr/>
      <dgm:t>
        <a:bodyPr/>
        <a:lstStyle/>
        <a:p>
          <a:endParaRPr lang="nl-NL"/>
        </a:p>
      </dgm:t>
    </dgm:pt>
    <dgm:pt modelId="{2D5F4C26-17A8-40CD-B4AC-232D963D7182}">
      <dgm:prSet/>
      <dgm:spPr/>
      <dgm:t>
        <a:bodyPr/>
        <a:lstStyle/>
        <a:p>
          <a:pPr rtl="0"/>
          <a:r>
            <a:rPr lang="nl-NL" dirty="0" smtClean="0">
              <a:sym typeface="Wingdings"/>
            </a:rPr>
            <a:t></a:t>
          </a:r>
          <a:r>
            <a:rPr lang="nl-NL" dirty="0" smtClean="0"/>
            <a:t> handelen onder grote spanning</a:t>
          </a:r>
          <a:endParaRPr lang="nl-NL" dirty="0"/>
        </a:p>
      </dgm:t>
    </dgm:pt>
    <dgm:pt modelId="{3E43DC10-77B9-4124-8B23-D2DD3C20C8CB}" type="parTrans" cxnId="{7FBA3623-4507-4519-95F7-1D1D39D9338D}">
      <dgm:prSet/>
      <dgm:spPr/>
      <dgm:t>
        <a:bodyPr/>
        <a:lstStyle/>
        <a:p>
          <a:endParaRPr lang="nl-NL"/>
        </a:p>
      </dgm:t>
    </dgm:pt>
    <dgm:pt modelId="{6F928B24-038C-4F9F-8C69-980065C089E7}" type="sibTrans" cxnId="{7FBA3623-4507-4519-95F7-1D1D39D9338D}">
      <dgm:prSet/>
      <dgm:spPr/>
      <dgm:t>
        <a:bodyPr/>
        <a:lstStyle/>
        <a:p>
          <a:endParaRPr lang="nl-NL"/>
        </a:p>
      </dgm:t>
    </dgm:pt>
    <dgm:pt modelId="{DF1F3E73-BF18-420D-93B5-F17BA6694E71}" type="pres">
      <dgm:prSet presAssocID="{452625EC-334F-40FA-A5E7-5BB21FE1E26F}" presName="linear" presStyleCnt="0">
        <dgm:presLayoutVars>
          <dgm:animLvl val="lvl"/>
          <dgm:resizeHandles val="exact"/>
        </dgm:presLayoutVars>
      </dgm:prSet>
      <dgm:spPr/>
      <dgm:t>
        <a:bodyPr/>
        <a:lstStyle/>
        <a:p>
          <a:endParaRPr lang="nl-NL"/>
        </a:p>
      </dgm:t>
    </dgm:pt>
    <dgm:pt modelId="{0BE7A8DE-460D-4195-B8A7-759FB83FB7A5}" type="pres">
      <dgm:prSet presAssocID="{19B1447B-2E32-4312-BC42-F6470E1953C2}" presName="parentText" presStyleLbl="node1" presStyleIdx="0" presStyleCnt="9">
        <dgm:presLayoutVars>
          <dgm:chMax val="0"/>
          <dgm:bulletEnabled val="1"/>
        </dgm:presLayoutVars>
      </dgm:prSet>
      <dgm:spPr/>
      <dgm:t>
        <a:bodyPr/>
        <a:lstStyle/>
        <a:p>
          <a:endParaRPr lang="nl-NL"/>
        </a:p>
      </dgm:t>
    </dgm:pt>
    <dgm:pt modelId="{3CD5A202-C683-4119-817A-1FB18CDA71E8}" type="pres">
      <dgm:prSet presAssocID="{79EE0FCF-B572-4CF9-9514-A7F20EF77D02}" presName="spacer" presStyleCnt="0"/>
      <dgm:spPr/>
    </dgm:pt>
    <dgm:pt modelId="{B0AEA2F8-E3CE-4C24-8ABF-D1B58517159A}" type="pres">
      <dgm:prSet presAssocID="{0BF467A5-9D02-4C3A-AC71-5DE0302937B0}" presName="parentText" presStyleLbl="node1" presStyleIdx="1" presStyleCnt="9">
        <dgm:presLayoutVars>
          <dgm:chMax val="0"/>
          <dgm:bulletEnabled val="1"/>
        </dgm:presLayoutVars>
      </dgm:prSet>
      <dgm:spPr/>
      <dgm:t>
        <a:bodyPr/>
        <a:lstStyle/>
        <a:p>
          <a:endParaRPr lang="nl-NL"/>
        </a:p>
      </dgm:t>
    </dgm:pt>
    <dgm:pt modelId="{DF7A3001-359F-4B80-BB27-D211C03DB460}" type="pres">
      <dgm:prSet presAssocID="{C7FBE29F-C4BB-4B64-B13F-2D282B2DFA6B}" presName="spacer" presStyleCnt="0"/>
      <dgm:spPr/>
    </dgm:pt>
    <dgm:pt modelId="{59EBA2CF-A9C8-423E-9217-8E38B21A9345}" type="pres">
      <dgm:prSet presAssocID="{425A75EB-4B7B-484D-B501-928D18AC13BD}" presName="parentText" presStyleLbl="node1" presStyleIdx="2" presStyleCnt="9">
        <dgm:presLayoutVars>
          <dgm:chMax val="0"/>
          <dgm:bulletEnabled val="1"/>
        </dgm:presLayoutVars>
      </dgm:prSet>
      <dgm:spPr/>
      <dgm:t>
        <a:bodyPr/>
        <a:lstStyle/>
        <a:p>
          <a:endParaRPr lang="nl-NL"/>
        </a:p>
      </dgm:t>
    </dgm:pt>
    <dgm:pt modelId="{FB21365B-7F86-4916-A5D1-7847FB0614DD}" type="pres">
      <dgm:prSet presAssocID="{E7CA2F83-BC95-41FE-9CBB-39F80927A37B}" presName="spacer" presStyleCnt="0"/>
      <dgm:spPr/>
    </dgm:pt>
    <dgm:pt modelId="{39B2B466-0174-4C46-ADCB-22EBCBA931E4}" type="pres">
      <dgm:prSet presAssocID="{D6DEAE1D-F22C-457E-BB07-B91D4BFAB3ED}" presName="parentText" presStyleLbl="node1" presStyleIdx="3" presStyleCnt="9">
        <dgm:presLayoutVars>
          <dgm:chMax val="0"/>
          <dgm:bulletEnabled val="1"/>
        </dgm:presLayoutVars>
      </dgm:prSet>
      <dgm:spPr/>
      <dgm:t>
        <a:bodyPr/>
        <a:lstStyle/>
        <a:p>
          <a:endParaRPr lang="nl-NL"/>
        </a:p>
      </dgm:t>
    </dgm:pt>
    <dgm:pt modelId="{8CF2D674-1FF3-42A0-8544-E0654948ECCA}" type="pres">
      <dgm:prSet presAssocID="{D96D59C4-33E2-450E-A44D-950347E21267}" presName="spacer" presStyleCnt="0"/>
      <dgm:spPr/>
    </dgm:pt>
    <dgm:pt modelId="{A00D9A9A-08A4-41A2-BC24-77E44FF042C0}" type="pres">
      <dgm:prSet presAssocID="{908AAC1C-2891-4397-9A3E-6B35E36D2839}" presName="parentText" presStyleLbl="node1" presStyleIdx="4" presStyleCnt="9">
        <dgm:presLayoutVars>
          <dgm:chMax val="0"/>
          <dgm:bulletEnabled val="1"/>
        </dgm:presLayoutVars>
      </dgm:prSet>
      <dgm:spPr/>
      <dgm:t>
        <a:bodyPr/>
        <a:lstStyle/>
        <a:p>
          <a:endParaRPr lang="nl-NL"/>
        </a:p>
      </dgm:t>
    </dgm:pt>
    <dgm:pt modelId="{9BFDB75D-298B-4824-AB56-1067AC11E93B}" type="pres">
      <dgm:prSet presAssocID="{002C68AE-C8FD-4B14-AAB7-05693EEFF9D2}" presName="spacer" presStyleCnt="0"/>
      <dgm:spPr/>
    </dgm:pt>
    <dgm:pt modelId="{95C81A00-3E98-42D3-8916-17652FE24B13}" type="pres">
      <dgm:prSet presAssocID="{06FDBEA9-0B14-4EED-932A-80DDDA3E7E78}" presName="parentText" presStyleLbl="node1" presStyleIdx="5" presStyleCnt="9">
        <dgm:presLayoutVars>
          <dgm:chMax val="0"/>
          <dgm:bulletEnabled val="1"/>
        </dgm:presLayoutVars>
      </dgm:prSet>
      <dgm:spPr/>
      <dgm:t>
        <a:bodyPr/>
        <a:lstStyle/>
        <a:p>
          <a:endParaRPr lang="nl-NL"/>
        </a:p>
      </dgm:t>
    </dgm:pt>
    <dgm:pt modelId="{E02294EF-A061-438E-9C44-1AF60D16BC52}" type="pres">
      <dgm:prSet presAssocID="{39FDB877-7EB5-47E1-991A-F601E36CA4E8}" presName="spacer" presStyleCnt="0"/>
      <dgm:spPr/>
    </dgm:pt>
    <dgm:pt modelId="{5CB03983-C0AA-4225-849A-4079A2860828}" type="pres">
      <dgm:prSet presAssocID="{73859F03-3899-4034-A1D0-FFB8F9313CE6}" presName="parentText" presStyleLbl="node1" presStyleIdx="6" presStyleCnt="9">
        <dgm:presLayoutVars>
          <dgm:chMax val="0"/>
          <dgm:bulletEnabled val="1"/>
        </dgm:presLayoutVars>
      </dgm:prSet>
      <dgm:spPr/>
      <dgm:t>
        <a:bodyPr/>
        <a:lstStyle/>
        <a:p>
          <a:endParaRPr lang="nl-NL"/>
        </a:p>
      </dgm:t>
    </dgm:pt>
    <dgm:pt modelId="{853AC2E0-F08F-4535-9A39-B1AE85F8F28B}" type="pres">
      <dgm:prSet presAssocID="{C341B8C3-F089-4A45-AAF5-E9CC86953062}" presName="spacer" presStyleCnt="0"/>
      <dgm:spPr/>
    </dgm:pt>
    <dgm:pt modelId="{D0310B4C-8EDA-4CEB-A5C9-29FB9CDDDDC5}" type="pres">
      <dgm:prSet presAssocID="{C12C5F4F-73D0-4B10-857D-F2F26B0DAF1C}" presName="parentText" presStyleLbl="node1" presStyleIdx="7" presStyleCnt="9">
        <dgm:presLayoutVars>
          <dgm:chMax val="0"/>
          <dgm:bulletEnabled val="1"/>
        </dgm:presLayoutVars>
      </dgm:prSet>
      <dgm:spPr/>
      <dgm:t>
        <a:bodyPr/>
        <a:lstStyle/>
        <a:p>
          <a:endParaRPr lang="nl-NL"/>
        </a:p>
      </dgm:t>
    </dgm:pt>
    <dgm:pt modelId="{8DC4744C-8926-4D69-8DA4-79A9345D4184}" type="pres">
      <dgm:prSet presAssocID="{8A8FA534-15FB-476B-9C9F-B4C17447358D}" presName="spacer" presStyleCnt="0"/>
      <dgm:spPr/>
    </dgm:pt>
    <dgm:pt modelId="{11369710-6504-4E71-A1C0-7828B07B748C}" type="pres">
      <dgm:prSet presAssocID="{2D5F4C26-17A8-40CD-B4AC-232D963D7182}" presName="parentText" presStyleLbl="node1" presStyleIdx="8" presStyleCnt="9">
        <dgm:presLayoutVars>
          <dgm:chMax val="0"/>
          <dgm:bulletEnabled val="1"/>
        </dgm:presLayoutVars>
      </dgm:prSet>
      <dgm:spPr/>
      <dgm:t>
        <a:bodyPr/>
        <a:lstStyle/>
        <a:p>
          <a:endParaRPr lang="nl-NL"/>
        </a:p>
      </dgm:t>
    </dgm:pt>
  </dgm:ptLst>
  <dgm:cxnLst>
    <dgm:cxn modelId="{C1DF1171-4F8F-48F1-9887-AAEC733B7158}" type="presOf" srcId="{06FDBEA9-0B14-4EED-932A-80DDDA3E7E78}" destId="{95C81A00-3E98-42D3-8916-17652FE24B13}" srcOrd="0" destOrd="0" presId="urn:microsoft.com/office/officeart/2005/8/layout/vList2"/>
    <dgm:cxn modelId="{6E60126E-234F-4318-B56B-0E226AA1B3EB}" type="presOf" srcId="{19B1447B-2E32-4312-BC42-F6470E1953C2}" destId="{0BE7A8DE-460D-4195-B8A7-759FB83FB7A5}" srcOrd="0" destOrd="0" presId="urn:microsoft.com/office/officeart/2005/8/layout/vList2"/>
    <dgm:cxn modelId="{7FBA3623-4507-4519-95F7-1D1D39D9338D}" srcId="{452625EC-334F-40FA-A5E7-5BB21FE1E26F}" destId="{2D5F4C26-17A8-40CD-B4AC-232D963D7182}" srcOrd="8" destOrd="0" parTransId="{3E43DC10-77B9-4124-8B23-D2DD3C20C8CB}" sibTransId="{6F928B24-038C-4F9F-8C69-980065C089E7}"/>
    <dgm:cxn modelId="{561D68C0-D694-4947-8C39-3AF8C0C26DC1}" type="presOf" srcId="{425A75EB-4B7B-484D-B501-928D18AC13BD}" destId="{59EBA2CF-A9C8-423E-9217-8E38B21A9345}" srcOrd="0" destOrd="0" presId="urn:microsoft.com/office/officeart/2005/8/layout/vList2"/>
    <dgm:cxn modelId="{4EC64F70-B5B3-4988-B244-FB1D51F86DE9}" srcId="{452625EC-334F-40FA-A5E7-5BB21FE1E26F}" destId="{425A75EB-4B7B-484D-B501-928D18AC13BD}" srcOrd="2" destOrd="0" parTransId="{BD617D3D-90FB-4704-9876-5FC4CFBE91B6}" sibTransId="{E7CA2F83-BC95-41FE-9CBB-39F80927A37B}"/>
    <dgm:cxn modelId="{2CF38D2F-70C6-4C34-93A8-8F59430C58EE}" srcId="{452625EC-334F-40FA-A5E7-5BB21FE1E26F}" destId="{0BF467A5-9D02-4C3A-AC71-5DE0302937B0}" srcOrd="1" destOrd="0" parTransId="{6978B8FB-30B7-4C14-8A26-D1DDD4163A35}" sibTransId="{C7FBE29F-C4BB-4B64-B13F-2D282B2DFA6B}"/>
    <dgm:cxn modelId="{730852A4-3FF9-46F5-B311-35CA012E501C}" srcId="{452625EC-334F-40FA-A5E7-5BB21FE1E26F}" destId="{C12C5F4F-73D0-4B10-857D-F2F26B0DAF1C}" srcOrd="7" destOrd="0" parTransId="{3FF4C48B-9577-4141-81C8-720245B603A9}" sibTransId="{8A8FA534-15FB-476B-9C9F-B4C17447358D}"/>
    <dgm:cxn modelId="{C066BC24-E4F3-4EC3-A5EE-5818B32FE0DF}" srcId="{452625EC-334F-40FA-A5E7-5BB21FE1E26F}" destId="{73859F03-3899-4034-A1D0-FFB8F9313CE6}" srcOrd="6" destOrd="0" parTransId="{4B710AC1-5F53-4CFC-9489-E9D073206BD4}" sibTransId="{C341B8C3-F089-4A45-AAF5-E9CC86953062}"/>
    <dgm:cxn modelId="{D684471E-37FA-40BE-9126-4B9A41F01951}" type="presOf" srcId="{C12C5F4F-73D0-4B10-857D-F2F26B0DAF1C}" destId="{D0310B4C-8EDA-4CEB-A5C9-29FB9CDDDDC5}" srcOrd="0" destOrd="0" presId="urn:microsoft.com/office/officeart/2005/8/layout/vList2"/>
    <dgm:cxn modelId="{3865C3F0-13B3-4BA2-B3F7-0B5F8918AC7D}" srcId="{452625EC-334F-40FA-A5E7-5BB21FE1E26F}" destId="{D6DEAE1D-F22C-457E-BB07-B91D4BFAB3ED}" srcOrd="3" destOrd="0" parTransId="{C448B70E-9A60-4DD6-BE7D-CFFDB2672664}" sibTransId="{D96D59C4-33E2-450E-A44D-950347E21267}"/>
    <dgm:cxn modelId="{480BF928-11EC-4C57-9C2C-AC7649E4E94A}" type="presOf" srcId="{2D5F4C26-17A8-40CD-B4AC-232D963D7182}" destId="{11369710-6504-4E71-A1C0-7828B07B748C}" srcOrd="0" destOrd="0" presId="urn:microsoft.com/office/officeart/2005/8/layout/vList2"/>
    <dgm:cxn modelId="{4044937A-5B7B-4A05-8ACE-5CFB1B401F13}" type="presOf" srcId="{452625EC-334F-40FA-A5E7-5BB21FE1E26F}" destId="{DF1F3E73-BF18-420D-93B5-F17BA6694E71}" srcOrd="0" destOrd="0" presId="urn:microsoft.com/office/officeart/2005/8/layout/vList2"/>
    <dgm:cxn modelId="{6B6BA612-E4D2-4107-B6BF-CD3F064E5631}" type="presOf" srcId="{D6DEAE1D-F22C-457E-BB07-B91D4BFAB3ED}" destId="{39B2B466-0174-4C46-ADCB-22EBCBA931E4}" srcOrd="0" destOrd="0" presId="urn:microsoft.com/office/officeart/2005/8/layout/vList2"/>
    <dgm:cxn modelId="{2B62DA1E-445B-44F3-B92E-6BDB9A218189}" type="presOf" srcId="{0BF467A5-9D02-4C3A-AC71-5DE0302937B0}" destId="{B0AEA2F8-E3CE-4C24-8ABF-D1B58517159A}" srcOrd="0" destOrd="0" presId="urn:microsoft.com/office/officeart/2005/8/layout/vList2"/>
    <dgm:cxn modelId="{C49FCDE1-8F7C-4564-BF67-38D44AB97895}" srcId="{452625EC-334F-40FA-A5E7-5BB21FE1E26F}" destId="{908AAC1C-2891-4397-9A3E-6B35E36D2839}" srcOrd="4" destOrd="0" parTransId="{A5D511BB-DB22-4D34-97B3-FC96BE2EA79D}" sibTransId="{002C68AE-C8FD-4B14-AAB7-05693EEFF9D2}"/>
    <dgm:cxn modelId="{86889327-ED23-4207-921D-25281B9257AF}" type="presOf" srcId="{908AAC1C-2891-4397-9A3E-6B35E36D2839}" destId="{A00D9A9A-08A4-41A2-BC24-77E44FF042C0}" srcOrd="0" destOrd="0" presId="urn:microsoft.com/office/officeart/2005/8/layout/vList2"/>
    <dgm:cxn modelId="{0E49AFBE-B80D-47EF-80B5-4FC3589E86CC}" srcId="{452625EC-334F-40FA-A5E7-5BB21FE1E26F}" destId="{06FDBEA9-0B14-4EED-932A-80DDDA3E7E78}" srcOrd="5" destOrd="0" parTransId="{91D79184-F798-448A-AA29-371EBE4DFDED}" sibTransId="{39FDB877-7EB5-47E1-991A-F601E36CA4E8}"/>
    <dgm:cxn modelId="{C89F0004-E1D5-4694-B680-547642349166}" srcId="{452625EC-334F-40FA-A5E7-5BB21FE1E26F}" destId="{19B1447B-2E32-4312-BC42-F6470E1953C2}" srcOrd="0" destOrd="0" parTransId="{1E1D8436-33A4-442D-B054-7045D97E43C1}" sibTransId="{79EE0FCF-B572-4CF9-9514-A7F20EF77D02}"/>
    <dgm:cxn modelId="{2E3B05A0-680C-450E-9E92-7DBB41657241}" type="presOf" srcId="{73859F03-3899-4034-A1D0-FFB8F9313CE6}" destId="{5CB03983-C0AA-4225-849A-4079A2860828}" srcOrd="0" destOrd="0" presId="urn:microsoft.com/office/officeart/2005/8/layout/vList2"/>
    <dgm:cxn modelId="{85C1B0C0-94BA-438A-B245-CCFEB9437E04}" type="presParOf" srcId="{DF1F3E73-BF18-420D-93B5-F17BA6694E71}" destId="{0BE7A8DE-460D-4195-B8A7-759FB83FB7A5}" srcOrd="0" destOrd="0" presId="urn:microsoft.com/office/officeart/2005/8/layout/vList2"/>
    <dgm:cxn modelId="{9351B0C5-8813-4F08-8C9B-BF3ACC5D0720}" type="presParOf" srcId="{DF1F3E73-BF18-420D-93B5-F17BA6694E71}" destId="{3CD5A202-C683-4119-817A-1FB18CDA71E8}" srcOrd="1" destOrd="0" presId="urn:microsoft.com/office/officeart/2005/8/layout/vList2"/>
    <dgm:cxn modelId="{F729AE5A-75E5-4749-B71A-395D6E704A23}" type="presParOf" srcId="{DF1F3E73-BF18-420D-93B5-F17BA6694E71}" destId="{B0AEA2F8-E3CE-4C24-8ABF-D1B58517159A}" srcOrd="2" destOrd="0" presId="urn:microsoft.com/office/officeart/2005/8/layout/vList2"/>
    <dgm:cxn modelId="{5383CC74-162D-4DF0-848B-2134E1BE27D8}" type="presParOf" srcId="{DF1F3E73-BF18-420D-93B5-F17BA6694E71}" destId="{DF7A3001-359F-4B80-BB27-D211C03DB460}" srcOrd="3" destOrd="0" presId="urn:microsoft.com/office/officeart/2005/8/layout/vList2"/>
    <dgm:cxn modelId="{755654D0-2EEA-434F-8ACA-087BC9EA73B7}" type="presParOf" srcId="{DF1F3E73-BF18-420D-93B5-F17BA6694E71}" destId="{59EBA2CF-A9C8-423E-9217-8E38B21A9345}" srcOrd="4" destOrd="0" presId="urn:microsoft.com/office/officeart/2005/8/layout/vList2"/>
    <dgm:cxn modelId="{D6C4866E-6201-4CA5-A27B-6A7344BA2813}" type="presParOf" srcId="{DF1F3E73-BF18-420D-93B5-F17BA6694E71}" destId="{FB21365B-7F86-4916-A5D1-7847FB0614DD}" srcOrd="5" destOrd="0" presId="urn:microsoft.com/office/officeart/2005/8/layout/vList2"/>
    <dgm:cxn modelId="{8863D96E-1F97-4DA5-B47C-B8FE7B244B74}" type="presParOf" srcId="{DF1F3E73-BF18-420D-93B5-F17BA6694E71}" destId="{39B2B466-0174-4C46-ADCB-22EBCBA931E4}" srcOrd="6" destOrd="0" presId="urn:microsoft.com/office/officeart/2005/8/layout/vList2"/>
    <dgm:cxn modelId="{ED964F84-3C21-4ECF-BAA0-95ACD7AF9343}" type="presParOf" srcId="{DF1F3E73-BF18-420D-93B5-F17BA6694E71}" destId="{8CF2D674-1FF3-42A0-8544-E0654948ECCA}" srcOrd="7" destOrd="0" presId="urn:microsoft.com/office/officeart/2005/8/layout/vList2"/>
    <dgm:cxn modelId="{BE1D6813-1B36-466F-9989-E1D60C9E8D75}" type="presParOf" srcId="{DF1F3E73-BF18-420D-93B5-F17BA6694E71}" destId="{A00D9A9A-08A4-41A2-BC24-77E44FF042C0}" srcOrd="8" destOrd="0" presId="urn:microsoft.com/office/officeart/2005/8/layout/vList2"/>
    <dgm:cxn modelId="{4442C616-2CF7-4120-9EA2-155A81629CBA}" type="presParOf" srcId="{DF1F3E73-BF18-420D-93B5-F17BA6694E71}" destId="{9BFDB75D-298B-4824-AB56-1067AC11E93B}" srcOrd="9" destOrd="0" presId="urn:microsoft.com/office/officeart/2005/8/layout/vList2"/>
    <dgm:cxn modelId="{649BC41C-1D2E-4A78-9F85-3A6B921E8A10}" type="presParOf" srcId="{DF1F3E73-BF18-420D-93B5-F17BA6694E71}" destId="{95C81A00-3E98-42D3-8916-17652FE24B13}" srcOrd="10" destOrd="0" presId="urn:microsoft.com/office/officeart/2005/8/layout/vList2"/>
    <dgm:cxn modelId="{30AF447F-D596-48B5-AB96-2FAF96425C12}" type="presParOf" srcId="{DF1F3E73-BF18-420D-93B5-F17BA6694E71}" destId="{E02294EF-A061-438E-9C44-1AF60D16BC52}" srcOrd="11" destOrd="0" presId="urn:microsoft.com/office/officeart/2005/8/layout/vList2"/>
    <dgm:cxn modelId="{5E188F14-C7D5-43F6-B74A-CDFDA10999A8}" type="presParOf" srcId="{DF1F3E73-BF18-420D-93B5-F17BA6694E71}" destId="{5CB03983-C0AA-4225-849A-4079A2860828}" srcOrd="12" destOrd="0" presId="urn:microsoft.com/office/officeart/2005/8/layout/vList2"/>
    <dgm:cxn modelId="{965A7BC7-581D-4A15-991D-84549B2852E8}" type="presParOf" srcId="{DF1F3E73-BF18-420D-93B5-F17BA6694E71}" destId="{853AC2E0-F08F-4535-9A39-B1AE85F8F28B}" srcOrd="13" destOrd="0" presId="urn:microsoft.com/office/officeart/2005/8/layout/vList2"/>
    <dgm:cxn modelId="{8BF2D90C-4748-4E84-ACA3-4CFCA55EEBEB}" type="presParOf" srcId="{DF1F3E73-BF18-420D-93B5-F17BA6694E71}" destId="{D0310B4C-8EDA-4CEB-A5C9-29FB9CDDDDC5}" srcOrd="14" destOrd="0" presId="urn:microsoft.com/office/officeart/2005/8/layout/vList2"/>
    <dgm:cxn modelId="{A3F3693B-1F5F-4827-89AC-B6FFA1F62B22}" type="presParOf" srcId="{DF1F3E73-BF18-420D-93B5-F17BA6694E71}" destId="{8DC4744C-8926-4D69-8DA4-79A9345D4184}" srcOrd="15" destOrd="0" presId="urn:microsoft.com/office/officeart/2005/8/layout/vList2"/>
    <dgm:cxn modelId="{4E52D4AA-6E7C-440F-9D5F-58AC8925D898}" type="presParOf" srcId="{DF1F3E73-BF18-420D-93B5-F17BA6694E71}" destId="{11369710-6504-4E71-A1C0-7828B07B748C}" srcOrd="16"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27D35-98E4-45C2-8A2A-622484233D23}"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nl-NL"/>
        </a:p>
      </dgm:t>
    </dgm:pt>
    <dgm:pt modelId="{75A70424-E7EB-42AF-8E8C-C3A524C0E883}">
      <dgm:prSet/>
      <dgm:spPr/>
      <dgm:t>
        <a:bodyPr/>
        <a:lstStyle/>
        <a:p>
          <a:pPr algn="ctr" rtl="0"/>
          <a:r>
            <a:rPr lang="nl-NL" dirty="0" smtClean="0"/>
            <a:t>Hormoonklieren: geven hormonen direct af aan het</a:t>
          </a:r>
          <a:r>
            <a:rPr lang="nl-NL" b="1" dirty="0" smtClean="0"/>
            <a:t> bloed </a:t>
          </a:r>
          <a:r>
            <a:rPr lang="nl-NL" dirty="0" smtClean="0"/>
            <a:t>= interne secretie</a:t>
          </a:r>
          <a:endParaRPr lang="nl-NL" dirty="0"/>
        </a:p>
      </dgm:t>
    </dgm:pt>
    <dgm:pt modelId="{222F1CCF-BD98-48CE-8426-6BBADC47E25F}" type="parTrans" cxnId="{407DDFBA-8421-4584-8AC2-D5643110090E}">
      <dgm:prSet/>
      <dgm:spPr/>
      <dgm:t>
        <a:bodyPr/>
        <a:lstStyle/>
        <a:p>
          <a:pPr algn="ctr"/>
          <a:endParaRPr lang="nl-NL"/>
        </a:p>
      </dgm:t>
    </dgm:pt>
    <dgm:pt modelId="{A535E79F-81AF-4B5F-B563-417C59A8B7D5}" type="sibTrans" cxnId="{407DDFBA-8421-4584-8AC2-D5643110090E}">
      <dgm:prSet/>
      <dgm:spPr/>
      <dgm:t>
        <a:bodyPr/>
        <a:lstStyle/>
        <a:p>
          <a:pPr algn="ctr"/>
          <a:endParaRPr lang="nl-NL"/>
        </a:p>
      </dgm:t>
    </dgm:pt>
    <dgm:pt modelId="{B43D477F-81E8-4B7A-93ED-F6069165E809}">
      <dgm:prSet/>
      <dgm:spPr/>
      <dgm:t>
        <a:bodyPr/>
        <a:lstStyle/>
        <a:p>
          <a:pPr algn="ctr" rtl="0"/>
          <a:r>
            <a:rPr lang="nl-NL" dirty="0" smtClean="0"/>
            <a:t>Hormonen alleen werkzaam in </a:t>
          </a:r>
          <a:r>
            <a:rPr lang="nl-NL" b="1" dirty="0" smtClean="0"/>
            <a:t>doelwitorganen</a:t>
          </a:r>
          <a:endParaRPr lang="nl-NL" b="1" dirty="0"/>
        </a:p>
      </dgm:t>
    </dgm:pt>
    <dgm:pt modelId="{2F739BD5-8AF9-4A64-84E2-F5353DA7C436}" type="parTrans" cxnId="{7A0BF71A-4D43-412D-9C5F-497EE3FA15EB}">
      <dgm:prSet/>
      <dgm:spPr/>
      <dgm:t>
        <a:bodyPr/>
        <a:lstStyle/>
        <a:p>
          <a:pPr algn="ctr"/>
          <a:endParaRPr lang="nl-NL"/>
        </a:p>
      </dgm:t>
    </dgm:pt>
    <dgm:pt modelId="{586157A7-2F2D-4C87-A553-4D1C8B02964A}" type="sibTrans" cxnId="{7A0BF71A-4D43-412D-9C5F-497EE3FA15EB}">
      <dgm:prSet/>
      <dgm:spPr/>
      <dgm:t>
        <a:bodyPr/>
        <a:lstStyle/>
        <a:p>
          <a:pPr algn="ctr"/>
          <a:endParaRPr lang="nl-NL"/>
        </a:p>
      </dgm:t>
    </dgm:pt>
    <dgm:pt modelId="{8795CC33-175B-4498-BF54-C2265656962D}">
      <dgm:prSet/>
      <dgm:spPr/>
      <dgm:t>
        <a:bodyPr/>
        <a:lstStyle/>
        <a:p>
          <a:pPr algn="ctr" rtl="0"/>
          <a:r>
            <a:rPr lang="nl-NL" b="1" dirty="0" smtClean="0"/>
            <a:t>Hormoonspiegel</a:t>
          </a:r>
          <a:r>
            <a:rPr lang="nl-NL" dirty="0" smtClean="0"/>
            <a:t> </a:t>
          </a:r>
          <a:r>
            <a:rPr lang="nl-NL" dirty="0" smtClean="0">
              <a:sym typeface="Wingdings"/>
            </a:rPr>
            <a:t></a:t>
          </a:r>
          <a:r>
            <a:rPr lang="nl-NL" dirty="0" smtClean="0"/>
            <a:t> concentratie hormonen in bloed</a:t>
          </a:r>
          <a:endParaRPr lang="nl-NL" dirty="0"/>
        </a:p>
      </dgm:t>
    </dgm:pt>
    <dgm:pt modelId="{68A89135-9EB1-4099-8EBA-4C41166982A7}" type="parTrans" cxnId="{63B5B6FA-5AB4-4BC2-AEDC-C11F093A04AB}">
      <dgm:prSet/>
      <dgm:spPr/>
      <dgm:t>
        <a:bodyPr/>
        <a:lstStyle/>
        <a:p>
          <a:pPr algn="ctr"/>
          <a:endParaRPr lang="nl-NL"/>
        </a:p>
      </dgm:t>
    </dgm:pt>
    <dgm:pt modelId="{D939B8A5-928B-44A2-9BFA-C60947302999}" type="sibTrans" cxnId="{63B5B6FA-5AB4-4BC2-AEDC-C11F093A04AB}">
      <dgm:prSet/>
      <dgm:spPr/>
      <dgm:t>
        <a:bodyPr/>
        <a:lstStyle/>
        <a:p>
          <a:pPr algn="ctr"/>
          <a:endParaRPr lang="nl-NL"/>
        </a:p>
      </dgm:t>
    </dgm:pt>
    <dgm:pt modelId="{519C478C-00DE-4D09-9852-137FA74075B3}">
      <dgm:prSet/>
      <dgm:spPr/>
      <dgm:t>
        <a:bodyPr/>
        <a:lstStyle/>
        <a:p>
          <a:pPr algn="ctr" rtl="0"/>
          <a:r>
            <a:rPr lang="nl-NL" dirty="0" smtClean="0"/>
            <a:t>Doelwitorganen </a:t>
          </a:r>
          <a:r>
            <a:rPr lang="nl-NL" b="1" dirty="0" smtClean="0"/>
            <a:t>reageren</a:t>
          </a:r>
          <a:r>
            <a:rPr lang="nl-NL" dirty="0" smtClean="0"/>
            <a:t> op hormoonspiegel</a:t>
          </a:r>
          <a:endParaRPr lang="nl-NL" dirty="0"/>
        </a:p>
      </dgm:t>
    </dgm:pt>
    <dgm:pt modelId="{6C5FCFD4-5B07-4DE6-A91A-87C2BABF063A}" type="parTrans" cxnId="{1D0F0333-69C7-490F-87A0-C06D5409DF80}">
      <dgm:prSet/>
      <dgm:spPr/>
      <dgm:t>
        <a:bodyPr/>
        <a:lstStyle/>
        <a:p>
          <a:pPr algn="ctr"/>
          <a:endParaRPr lang="nl-NL"/>
        </a:p>
      </dgm:t>
    </dgm:pt>
    <dgm:pt modelId="{3F12F97E-142C-4AF0-B6B9-4FE8BCAD8734}" type="sibTrans" cxnId="{1D0F0333-69C7-490F-87A0-C06D5409DF80}">
      <dgm:prSet/>
      <dgm:spPr/>
      <dgm:t>
        <a:bodyPr/>
        <a:lstStyle/>
        <a:p>
          <a:pPr algn="ctr"/>
          <a:endParaRPr lang="nl-NL"/>
        </a:p>
      </dgm:t>
    </dgm:pt>
    <dgm:pt modelId="{A92C03BA-5958-4F3D-80E3-052268A6818E}" type="pres">
      <dgm:prSet presAssocID="{FD227D35-98E4-45C2-8A2A-622484233D23}" presName="linear" presStyleCnt="0">
        <dgm:presLayoutVars>
          <dgm:animLvl val="lvl"/>
          <dgm:resizeHandles val="exact"/>
        </dgm:presLayoutVars>
      </dgm:prSet>
      <dgm:spPr/>
      <dgm:t>
        <a:bodyPr/>
        <a:lstStyle/>
        <a:p>
          <a:endParaRPr lang="nl-NL"/>
        </a:p>
      </dgm:t>
    </dgm:pt>
    <dgm:pt modelId="{C1FE76A2-9370-4A7D-89F6-1F69FBB37906}" type="pres">
      <dgm:prSet presAssocID="{75A70424-E7EB-42AF-8E8C-C3A524C0E883}" presName="parentText" presStyleLbl="node1" presStyleIdx="0" presStyleCnt="4">
        <dgm:presLayoutVars>
          <dgm:chMax val="0"/>
          <dgm:bulletEnabled val="1"/>
        </dgm:presLayoutVars>
      </dgm:prSet>
      <dgm:spPr/>
      <dgm:t>
        <a:bodyPr/>
        <a:lstStyle/>
        <a:p>
          <a:endParaRPr lang="nl-NL"/>
        </a:p>
      </dgm:t>
    </dgm:pt>
    <dgm:pt modelId="{B777BB58-C969-42F1-A3FD-ED6298B7B505}" type="pres">
      <dgm:prSet presAssocID="{A535E79F-81AF-4B5F-B563-417C59A8B7D5}" presName="spacer" presStyleCnt="0"/>
      <dgm:spPr/>
    </dgm:pt>
    <dgm:pt modelId="{E1DCEBD5-A0D3-42AC-A4B6-8F98331453E2}" type="pres">
      <dgm:prSet presAssocID="{B43D477F-81E8-4B7A-93ED-F6069165E809}" presName="parentText" presStyleLbl="node1" presStyleIdx="1" presStyleCnt="4">
        <dgm:presLayoutVars>
          <dgm:chMax val="0"/>
          <dgm:bulletEnabled val="1"/>
        </dgm:presLayoutVars>
      </dgm:prSet>
      <dgm:spPr/>
      <dgm:t>
        <a:bodyPr/>
        <a:lstStyle/>
        <a:p>
          <a:endParaRPr lang="nl-NL"/>
        </a:p>
      </dgm:t>
    </dgm:pt>
    <dgm:pt modelId="{2022DBBA-20AF-4063-968F-DBC9EBEB0E9B}" type="pres">
      <dgm:prSet presAssocID="{586157A7-2F2D-4C87-A553-4D1C8B02964A}" presName="spacer" presStyleCnt="0"/>
      <dgm:spPr/>
    </dgm:pt>
    <dgm:pt modelId="{D72893B4-A9C7-4248-9F3C-21D5ED7B5FA7}" type="pres">
      <dgm:prSet presAssocID="{8795CC33-175B-4498-BF54-C2265656962D}" presName="parentText" presStyleLbl="node1" presStyleIdx="2" presStyleCnt="4">
        <dgm:presLayoutVars>
          <dgm:chMax val="0"/>
          <dgm:bulletEnabled val="1"/>
        </dgm:presLayoutVars>
      </dgm:prSet>
      <dgm:spPr/>
      <dgm:t>
        <a:bodyPr/>
        <a:lstStyle/>
        <a:p>
          <a:endParaRPr lang="nl-NL"/>
        </a:p>
      </dgm:t>
    </dgm:pt>
    <dgm:pt modelId="{765EF5E3-FD44-4A95-9D2A-FB8B885979E4}" type="pres">
      <dgm:prSet presAssocID="{D939B8A5-928B-44A2-9BFA-C60947302999}" presName="spacer" presStyleCnt="0"/>
      <dgm:spPr/>
    </dgm:pt>
    <dgm:pt modelId="{11F08D01-C5DB-46BC-B784-E9D3FB456F05}" type="pres">
      <dgm:prSet presAssocID="{519C478C-00DE-4D09-9852-137FA74075B3}" presName="parentText" presStyleLbl="node1" presStyleIdx="3" presStyleCnt="4">
        <dgm:presLayoutVars>
          <dgm:chMax val="0"/>
          <dgm:bulletEnabled val="1"/>
        </dgm:presLayoutVars>
      </dgm:prSet>
      <dgm:spPr/>
      <dgm:t>
        <a:bodyPr/>
        <a:lstStyle/>
        <a:p>
          <a:endParaRPr lang="nl-NL"/>
        </a:p>
      </dgm:t>
    </dgm:pt>
  </dgm:ptLst>
  <dgm:cxnLst>
    <dgm:cxn modelId="{407DDFBA-8421-4584-8AC2-D5643110090E}" srcId="{FD227D35-98E4-45C2-8A2A-622484233D23}" destId="{75A70424-E7EB-42AF-8E8C-C3A524C0E883}" srcOrd="0" destOrd="0" parTransId="{222F1CCF-BD98-48CE-8426-6BBADC47E25F}" sibTransId="{A535E79F-81AF-4B5F-B563-417C59A8B7D5}"/>
    <dgm:cxn modelId="{1D0F0333-69C7-490F-87A0-C06D5409DF80}" srcId="{FD227D35-98E4-45C2-8A2A-622484233D23}" destId="{519C478C-00DE-4D09-9852-137FA74075B3}" srcOrd="3" destOrd="0" parTransId="{6C5FCFD4-5B07-4DE6-A91A-87C2BABF063A}" sibTransId="{3F12F97E-142C-4AF0-B6B9-4FE8BCAD8734}"/>
    <dgm:cxn modelId="{5951CCF8-42D8-416E-925F-46AE7BC897DE}" type="presOf" srcId="{519C478C-00DE-4D09-9852-137FA74075B3}" destId="{11F08D01-C5DB-46BC-B784-E9D3FB456F05}" srcOrd="0" destOrd="0" presId="urn:microsoft.com/office/officeart/2005/8/layout/vList2"/>
    <dgm:cxn modelId="{881D2627-1B76-4AB3-82C1-99BD118DDF90}" type="presOf" srcId="{B43D477F-81E8-4B7A-93ED-F6069165E809}" destId="{E1DCEBD5-A0D3-42AC-A4B6-8F98331453E2}" srcOrd="0" destOrd="0" presId="urn:microsoft.com/office/officeart/2005/8/layout/vList2"/>
    <dgm:cxn modelId="{63B5B6FA-5AB4-4BC2-AEDC-C11F093A04AB}" srcId="{FD227D35-98E4-45C2-8A2A-622484233D23}" destId="{8795CC33-175B-4498-BF54-C2265656962D}" srcOrd="2" destOrd="0" parTransId="{68A89135-9EB1-4099-8EBA-4C41166982A7}" sibTransId="{D939B8A5-928B-44A2-9BFA-C60947302999}"/>
    <dgm:cxn modelId="{BB79F293-B2B1-4787-9A80-B804B7A18956}" type="presOf" srcId="{75A70424-E7EB-42AF-8E8C-C3A524C0E883}" destId="{C1FE76A2-9370-4A7D-89F6-1F69FBB37906}" srcOrd="0" destOrd="0" presId="urn:microsoft.com/office/officeart/2005/8/layout/vList2"/>
    <dgm:cxn modelId="{7A0BF71A-4D43-412D-9C5F-497EE3FA15EB}" srcId="{FD227D35-98E4-45C2-8A2A-622484233D23}" destId="{B43D477F-81E8-4B7A-93ED-F6069165E809}" srcOrd="1" destOrd="0" parTransId="{2F739BD5-8AF9-4A64-84E2-F5353DA7C436}" sibTransId="{586157A7-2F2D-4C87-A553-4D1C8B02964A}"/>
    <dgm:cxn modelId="{B11F2321-2539-40BB-9C24-50B8C7A9AC9D}" type="presOf" srcId="{FD227D35-98E4-45C2-8A2A-622484233D23}" destId="{A92C03BA-5958-4F3D-80E3-052268A6818E}" srcOrd="0" destOrd="0" presId="urn:microsoft.com/office/officeart/2005/8/layout/vList2"/>
    <dgm:cxn modelId="{5A757E47-032B-486B-9D6F-DE6C379A4C1D}" type="presOf" srcId="{8795CC33-175B-4498-BF54-C2265656962D}" destId="{D72893B4-A9C7-4248-9F3C-21D5ED7B5FA7}" srcOrd="0" destOrd="0" presId="urn:microsoft.com/office/officeart/2005/8/layout/vList2"/>
    <dgm:cxn modelId="{5AB7D21C-A5DE-4DE7-97F0-F3611DDBE66B}" type="presParOf" srcId="{A92C03BA-5958-4F3D-80E3-052268A6818E}" destId="{C1FE76A2-9370-4A7D-89F6-1F69FBB37906}" srcOrd="0" destOrd="0" presId="urn:microsoft.com/office/officeart/2005/8/layout/vList2"/>
    <dgm:cxn modelId="{9FC047E3-854B-4CA3-BF65-8138507DF6A1}" type="presParOf" srcId="{A92C03BA-5958-4F3D-80E3-052268A6818E}" destId="{B777BB58-C969-42F1-A3FD-ED6298B7B505}" srcOrd="1" destOrd="0" presId="urn:microsoft.com/office/officeart/2005/8/layout/vList2"/>
    <dgm:cxn modelId="{8183BC0F-3966-4183-9A88-ACA67C119F63}" type="presParOf" srcId="{A92C03BA-5958-4F3D-80E3-052268A6818E}" destId="{E1DCEBD5-A0D3-42AC-A4B6-8F98331453E2}" srcOrd="2" destOrd="0" presId="urn:microsoft.com/office/officeart/2005/8/layout/vList2"/>
    <dgm:cxn modelId="{6B2CED29-4521-4348-B4DA-4C5E11B372E4}" type="presParOf" srcId="{A92C03BA-5958-4F3D-80E3-052268A6818E}" destId="{2022DBBA-20AF-4063-968F-DBC9EBEB0E9B}" srcOrd="3" destOrd="0" presId="urn:microsoft.com/office/officeart/2005/8/layout/vList2"/>
    <dgm:cxn modelId="{0BD815B9-4EBD-47B3-ADA1-A5B54B00C64A}" type="presParOf" srcId="{A92C03BA-5958-4F3D-80E3-052268A6818E}" destId="{D72893B4-A9C7-4248-9F3C-21D5ED7B5FA7}" srcOrd="4" destOrd="0" presId="urn:microsoft.com/office/officeart/2005/8/layout/vList2"/>
    <dgm:cxn modelId="{10F95E1D-058B-4582-89B8-2A86E76FFA30}" type="presParOf" srcId="{A92C03BA-5958-4F3D-80E3-052268A6818E}" destId="{765EF5E3-FD44-4A95-9D2A-FB8B885979E4}" srcOrd="5" destOrd="0" presId="urn:microsoft.com/office/officeart/2005/8/layout/vList2"/>
    <dgm:cxn modelId="{28B557BC-5432-464A-9F73-B64B978D2E73}" type="presParOf" srcId="{A92C03BA-5958-4F3D-80E3-052268A6818E}" destId="{11F08D01-C5DB-46BC-B784-E9D3FB456F05}" srcOrd="6"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D44CD-9FB2-499D-A324-8F436046270A}"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B0270A83-D80C-432D-B2B8-1CE7912B1E56}">
      <dgm:prSet/>
      <dgm:spPr/>
      <dgm:t>
        <a:bodyPr/>
        <a:lstStyle/>
        <a:p>
          <a:pPr algn="ctr" rtl="0"/>
          <a:r>
            <a:rPr lang="nl-NL" dirty="0" smtClean="0"/>
            <a:t>Hormoonklieren</a:t>
          </a:r>
          <a:endParaRPr lang="nl-NL" dirty="0"/>
        </a:p>
      </dgm:t>
    </dgm:pt>
    <dgm:pt modelId="{7869D70B-E360-4317-9184-91F1CF775C6B}" type="parTrans" cxnId="{F0AB0C06-8D9D-4333-B0FA-B523AE196F4E}">
      <dgm:prSet/>
      <dgm:spPr/>
      <dgm:t>
        <a:bodyPr/>
        <a:lstStyle/>
        <a:p>
          <a:endParaRPr lang="nl-NL"/>
        </a:p>
      </dgm:t>
    </dgm:pt>
    <dgm:pt modelId="{F29C172D-E9F0-47DE-86CC-8CC0E03BC89B}" type="sibTrans" cxnId="{F0AB0C06-8D9D-4333-B0FA-B523AE196F4E}">
      <dgm:prSet/>
      <dgm:spPr/>
      <dgm:t>
        <a:bodyPr/>
        <a:lstStyle/>
        <a:p>
          <a:endParaRPr lang="nl-NL"/>
        </a:p>
      </dgm:t>
    </dgm:pt>
    <dgm:pt modelId="{C05DA2E1-864F-460F-8BF2-45BFDF181D3A}" type="pres">
      <dgm:prSet presAssocID="{074D44CD-9FB2-499D-A324-8F436046270A}" presName="linear" presStyleCnt="0">
        <dgm:presLayoutVars>
          <dgm:animLvl val="lvl"/>
          <dgm:resizeHandles val="exact"/>
        </dgm:presLayoutVars>
      </dgm:prSet>
      <dgm:spPr/>
      <dgm:t>
        <a:bodyPr/>
        <a:lstStyle/>
        <a:p>
          <a:endParaRPr lang="nl-NL"/>
        </a:p>
      </dgm:t>
    </dgm:pt>
    <dgm:pt modelId="{E12C4AC5-76CC-450F-94E6-B6A0FC8C7A04}" type="pres">
      <dgm:prSet presAssocID="{B0270A83-D80C-432D-B2B8-1CE7912B1E56}" presName="parentText" presStyleLbl="node1" presStyleIdx="0" presStyleCnt="1">
        <dgm:presLayoutVars>
          <dgm:chMax val="0"/>
          <dgm:bulletEnabled val="1"/>
        </dgm:presLayoutVars>
      </dgm:prSet>
      <dgm:spPr/>
      <dgm:t>
        <a:bodyPr/>
        <a:lstStyle/>
        <a:p>
          <a:endParaRPr lang="nl-NL"/>
        </a:p>
      </dgm:t>
    </dgm:pt>
  </dgm:ptLst>
  <dgm:cxnLst>
    <dgm:cxn modelId="{A1ADCBEB-F75B-45B6-B92C-D965550B744C}" type="presOf" srcId="{074D44CD-9FB2-499D-A324-8F436046270A}" destId="{C05DA2E1-864F-460F-8BF2-45BFDF181D3A}" srcOrd="0" destOrd="0" presId="urn:microsoft.com/office/officeart/2005/8/layout/vList2"/>
    <dgm:cxn modelId="{8AC305FD-4854-49EB-890E-09DF9F6DA539}" type="presOf" srcId="{B0270A83-D80C-432D-B2B8-1CE7912B1E56}" destId="{E12C4AC5-76CC-450F-94E6-B6A0FC8C7A04}" srcOrd="0" destOrd="0" presId="urn:microsoft.com/office/officeart/2005/8/layout/vList2"/>
    <dgm:cxn modelId="{F0AB0C06-8D9D-4333-B0FA-B523AE196F4E}" srcId="{074D44CD-9FB2-499D-A324-8F436046270A}" destId="{B0270A83-D80C-432D-B2B8-1CE7912B1E56}" srcOrd="0" destOrd="0" parTransId="{7869D70B-E360-4317-9184-91F1CF775C6B}" sibTransId="{F29C172D-E9F0-47DE-86CC-8CC0E03BC89B}"/>
    <dgm:cxn modelId="{D7303C96-DF1E-451E-94EA-BC77E676F4AF}" type="presParOf" srcId="{C05DA2E1-864F-460F-8BF2-45BFDF181D3A}" destId="{E12C4AC5-76CC-450F-94E6-B6A0FC8C7A0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4E483-89FF-4183-98F0-583410A0E9DA}"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nl-NL"/>
        </a:p>
      </dgm:t>
    </dgm:pt>
    <dgm:pt modelId="{92508A8B-028C-41F8-B5A6-98F8F2336557}">
      <dgm:prSet/>
      <dgm:spPr/>
      <dgm:t>
        <a:bodyPr/>
        <a:lstStyle/>
        <a:p>
          <a:pPr rtl="0"/>
          <a:r>
            <a:rPr lang="nl-NL" dirty="0" smtClean="0"/>
            <a:t>1. Hypothalamus</a:t>
          </a:r>
          <a:endParaRPr lang="nl-NL" dirty="0"/>
        </a:p>
      </dgm:t>
    </dgm:pt>
    <dgm:pt modelId="{B2AAE24B-AA61-4429-8CB7-F081DDFA6C07}" type="parTrans" cxnId="{84868F59-D173-4D25-8636-21EB59B698A6}">
      <dgm:prSet/>
      <dgm:spPr/>
      <dgm:t>
        <a:bodyPr/>
        <a:lstStyle/>
        <a:p>
          <a:endParaRPr lang="nl-NL"/>
        </a:p>
      </dgm:t>
    </dgm:pt>
    <dgm:pt modelId="{A573594F-9C75-421A-8A19-3444F96BB4A5}" type="sibTrans" cxnId="{84868F59-D173-4D25-8636-21EB59B698A6}">
      <dgm:prSet/>
      <dgm:spPr/>
      <dgm:t>
        <a:bodyPr/>
        <a:lstStyle/>
        <a:p>
          <a:endParaRPr lang="nl-NL"/>
        </a:p>
      </dgm:t>
    </dgm:pt>
    <dgm:pt modelId="{7957D84C-D443-4AFC-8D8E-45DD428BEC72}">
      <dgm:prSet/>
      <dgm:spPr/>
      <dgm:t>
        <a:bodyPr/>
        <a:lstStyle/>
        <a:p>
          <a:pPr rtl="0"/>
          <a:r>
            <a:rPr lang="nl-NL" dirty="0" smtClean="0"/>
            <a:t>2. Hypofyse</a:t>
          </a:r>
          <a:endParaRPr lang="nl-NL" dirty="0"/>
        </a:p>
      </dgm:t>
    </dgm:pt>
    <dgm:pt modelId="{3D6B9D7A-FAED-492A-AB71-510761A1B49A}" type="parTrans" cxnId="{2532A596-7169-40EF-87EA-8F3CDEEE1F3C}">
      <dgm:prSet/>
      <dgm:spPr/>
      <dgm:t>
        <a:bodyPr/>
        <a:lstStyle/>
        <a:p>
          <a:endParaRPr lang="nl-NL"/>
        </a:p>
      </dgm:t>
    </dgm:pt>
    <dgm:pt modelId="{9FF89EC1-A6C9-4BF3-A9FD-D49022D2EB84}" type="sibTrans" cxnId="{2532A596-7169-40EF-87EA-8F3CDEEE1F3C}">
      <dgm:prSet/>
      <dgm:spPr/>
      <dgm:t>
        <a:bodyPr/>
        <a:lstStyle/>
        <a:p>
          <a:endParaRPr lang="nl-NL"/>
        </a:p>
      </dgm:t>
    </dgm:pt>
    <dgm:pt modelId="{4BC4A9BF-6094-4812-8C2C-E19C983637F0}">
      <dgm:prSet/>
      <dgm:spPr/>
      <dgm:t>
        <a:bodyPr/>
        <a:lstStyle/>
        <a:p>
          <a:pPr rtl="0"/>
          <a:r>
            <a:rPr lang="nl-NL" dirty="0" smtClean="0"/>
            <a:t>3. Schildklier</a:t>
          </a:r>
          <a:endParaRPr lang="nl-NL" dirty="0"/>
        </a:p>
      </dgm:t>
    </dgm:pt>
    <dgm:pt modelId="{E06E5AC8-D6B0-4781-9C96-4BCF0FBDCA4C}" type="parTrans" cxnId="{2A5EC2C2-C7EC-4812-A695-85ECA00938C9}">
      <dgm:prSet/>
      <dgm:spPr/>
      <dgm:t>
        <a:bodyPr/>
        <a:lstStyle/>
        <a:p>
          <a:endParaRPr lang="nl-NL"/>
        </a:p>
      </dgm:t>
    </dgm:pt>
    <dgm:pt modelId="{CBE40797-51BB-426B-87F0-DA38C98B42F5}" type="sibTrans" cxnId="{2A5EC2C2-C7EC-4812-A695-85ECA00938C9}">
      <dgm:prSet/>
      <dgm:spPr/>
      <dgm:t>
        <a:bodyPr/>
        <a:lstStyle/>
        <a:p>
          <a:endParaRPr lang="nl-NL"/>
        </a:p>
      </dgm:t>
    </dgm:pt>
    <dgm:pt modelId="{0C439B5B-04F1-42BB-9E0F-94C5A5FE0B02}">
      <dgm:prSet/>
      <dgm:spPr/>
      <dgm:t>
        <a:bodyPr/>
        <a:lstStyle/>
        <a:p>
          <a:pPr rtl="0"/>
          <a:r>
            <a:rPr lang="nl-NL" dirty="0" smtClean="0"/>
            <a:t>4. Zwezerik</a:t>
          </a:r>
          <a:endParaRPr lang="nl-NL" dirty="0"/>
        </a:p>
      </dgm:t>
    </dgm:pt>
    <dgm:pt modelId="{F62860D9-DBDD-487A-8119-35279986BFB6}" type="parTrans" cxnId="{AFBDECB8-A26C-41AE-97BD-8F893084423A}">
      <dgm:prSet/>
      <dgm:spPr/>
      <dgm:t>
        <a:bodyPr/>
        <a:lstStyle/>
        <a:p>
          <a:endParaRPr lang="nl-NL"/>
        </a:p>
      </dgm:t>
    </dgm:pt>
    <dgm:pt modelId="{AD042F74-DF76-4321-BE45-FED7BA4B93A9}" type="sibTrans" cxnId="{AFBDECB8-A26C-41AE-97BD-8F893084423A}">
      <dgm:prSet/>
      <dgm:spPr/>
      <dgm:t>
        <a:bodyPr/>
        <a:lstStyle/>
        <a:p>
          <a:endParaRPr lang="nl-NL"/>
        </a:p>
      </dgm:t>
    </dgm:pt>
    <dgm:pt modelId="{6F5C6A7D-7E39-4317-A2BF-779E9CCBA826}">
      <dgm:prSet/>
      <dgm:spPr/>
      <dgm:t>
        <a:bodyPr/>
        <a:lstStyle/>
        <a:p>
          <a:pPr rtl="0"/>
          <a:r>
            <a:rPr lang="nl-NL" dirty="0" smtClean="0"/>
            <a:t>5. Bijnieren</a:t>
          </a:r>
          <a:endParaRPr lang="nl-NL" dirty="0"/>
        </a:p>
      </dgm:t>
    </dgm:pt>
    <dgm:pt modelId="{5F872926-3B8C-4A94-B560-3E0C8644463E}" type="parTrans" cxnId="{39A2D60B-0C33-42EB-9215-1357F515CDB5}">
      <dgm:prSet/>
      <dgm:spPr/>
      <dgm:t>
        <a:bodyPr/>
        <a:lstStyle/>
        <a:p>
          <a:endParaRPr lang="nl-NL"/>
        </a:p>
      </dgm:t>
    </dgm:pt>
    <dgm:pt modelId="{849E10E0-6887-48C4-97E4-FB6F35F5E5B4}" type="sibTrans" cxnId="{39A2D60B-0C33-42EB-9215-1357F515CDB5}">
      <dgm:prSet/>
      <dgm:spPr/>
      <dgm:t>
        <a:bodyPr/>
        <a:lstStyle/>
        <a:p>
          <a:endParaRPr lang="nl-NL"/>
        </a:p>
      </dgm:t>
    </dgm:pt>
    <dgm:pt modelId="{9DEF9D00-BDDA-4036-AEEA-BEB95166B275}">
      <dgm:prSet/>
      <dgm:spPr/>
      <dgm:t>
        <a:bodyPr/>
        <a:lstStyle/>
        <a:p>
          <a:pPr rtl="0"/>
          <a:r>
            <a:rPr lang="nl-NL" dirty="0" smtClean="0"/>
            <a:t>6. Eilandjes van </a:t>
          </a:r>
          <a:r>
            <a:rPr lang="nl-NL" dirty="0" err="1" smtClean="0"/>
            <a:t>Langerhans</a:t>
          </a:r>
          <a:endParaRPr lang="nl-NL" dirty="0"/>
        </a:p>
      </dgm:t>
    </dgm:pt>
    <dgm:pt modelId="{A2D0C708-D4F1-4780-989F-C43C864CDBC6}" type="parTrans" cxnId="{5FF950F3-62FC-41BB-B32F-845DE32DAAB5}">
      <dgm:prSet/>
      <dgm:spPr/>
      <dgm:t>
        <a:bodyPr/>
        <a:lstStyle/>
        <a:p>
          <a:endParaRPr lang="nl-NL"/>
        </a:p>
      </dgm:t>
    </dgm:pt>
    <dgm:pt modelId="{6C082F04-F0E8-40D6-8778-76C0742394DC}" type="sibTrans" cxnId="{5FF950F3-62FC-41BB-B32F-845DE32DAAB5}">
      <dgm:prSet/>
      <dgm:spPr/>
      <dgm:t>
        <a:bodyPr/>
        <a:lstStyle/>
        <a:p>
          <a:endParaRPr lang="nl-NL"/>
        </a:p>
      </dgm:t>
    </dgm:pt>
    <dgm:pt modelId="{BF6F7C19-51DB-48FC-92F7-CBAD5455FD65}">
      <dgm:prSet/>
      <dgm:spPr/>
      <dgm:t>
        <a:bodyPr/>
        <a:lstStyle/>
        <a:p>
          <a:pPr rtl="0"/>
          <a:r>
            <a:rPr lang="nl-NL" dirty="0" smtClean="0"/>
            <a:t>7. Eierstok</a:t>
          </a:r>
          <a:endParaRPr lang="nl-NL" dirty="0"/>
        </a:p>
      </dgm:t>
    </dgm:pt>
    <dgm:pt modelId="{6BBED567-7148-4B88-9D70-66925C11EBB8}" type="parTrans" cxnId="{A9C98C50-02A3-42F9-A3D4-DDD6CA20310C}">
      <dgm:prSet/>
      <dgm:spPr/>
      <dgm:t>
        <a:bodyPr/>
        <a:lstStyle/>
        <a:p>
          <a:endParaRPr lang="nl-NL"/>
        </a:p>
      </dgm:t>
    </dgm:pt>
    <dgm:pt modelId="{6132BACB-E6B9-41E9-8DBD-77D6D8B9B397}" type="sibTrans" cxnId="{A9C98C50-02A3-42F9-A3D4-DDD6CA20310C}">
      <dgm:prSet/>
      <dgm:spPr/>
      <dgm:t>
        <a:bodyPr/>
        <a:lstStyle/>
        <a:p>
          <a:endParaRPr lang="nl-NL"/>
        </a:p>
      </dgm:t>
    </dgm:pt>
    <dgm:pt modelId="{A1700272-4EBF-44BE-A397-4C27F3526873}">
      <dgm:prSet/>
      <dgm:spPr/>
      <dgm:t>
        <a:bodyPr/>
        <a:lstStyle/>
        <a:p>
          <a:pPr rtl="0"/>
          <a:r>
            <a:rPr lang="nl-NL" dirty="0" smtClean="0"/>
            <a:t>8. Teelbal</a:t>
          </a:r>
          <a:endParaRPr lang="nl-NL" dirty="0"/>
        </a:p>
      </dgm:t>
    </dgm:pt>
    <dgm:pt modelId="{1E960E9B-4C98-4416-92DE-47C341AB1615}" type="parTrans" cxnId="{A9B2A02A-A71B-4BF1-A5EC-263DC697C6F8}">
      <dgm:prSet/>
      <dgm:spPr/>
      <dgm:t>
        <a:bodyPr/>
        <a:lstStyle/>
        <a:p>
          <a:endParaRPr lang="nl-NL"/>
        </a:p>
      </dgm:t>
    </dgm:pt>
    <dgm:pt modelId="{135EA3B1-8F16-4274-BEBB-B3E77CC6BB3B}" type="sibTrans" cxnId="{A9B2A02A-A71B-4BF1-A5EC-263DC697C6F8}">
      <dgm:prSet/>
      <dgm:spPr/>
      <dgm:t>
        <a:bodyPr/>
        <a:lstStyle/>
        <a:p>
          <a:endParaRPr lang="nl-NL"/>
        </a:p>
      </dgm:t>
    </dgm:pt>
    <dgm:pt modelId="{3EA34BFC-083F-4427-A743-ED427E8CE7DE}" type="pres">
      <dgm:prSet presAssocID="{B774E483-89FF-4183-98F0-583410A0E9DA}" presName="linear" presStyleCnt="0">
        <dgm:presLayoutVars>
          <dgm:animLvl val="lvl"/>
          <dgm:resizeHandles val="exact"/>
        </dgm:presLayoutVars>
      </dgm:prSet>
      <dgm:spPr/>
      <dgm:t>
        <a:bodyPr/>
        <a:lstStyle/>
        <a:p>
          <a:endParaRPr lang="nl-NL"/>
        </a:p>
      </dgm:t>
    </dgm:pt>
    <dgm:pt modelId="{7CA548D2-9062-488A-9FDC-5251D587C164}" type="pres">
      <dgm:prSet presAssocID="{92508A8B-028C-41F8-B5A6-98F8F2336557}" presName="parentText" presStyleLbl="node1" presStyleIdx="0" presStyleCnt="8">
        <dgm:presLayoutVars>
          <dgm:chMax val="0"/>
          <dgm:bulletEnabled val="1"/>
        </dgm:presLayoutVars>
      </dgm:prSet>
      <dgm:spPr/>
      <dgm:t>
        <a:bodyPr/>
        <a:lstStyle/>
        <a:p>
          <a:endParaRPr lang="nl-NL"/>
        </a:p>
      </dgm:t>
    </dgm:pt>
    <dgm:pt modelId="{4F3DC55E-3343-48B9-BB64-C948668D35C3}" type="pres">
      <dgm:prSet presAssocID="{A573594F-9C75-421A-8A19-3444F96BB4A5}" presName="spacer" presStyleCnt="0"/>
      <dgm:spPr/>
    </dgm:pt>
    <dgm:pt modelId="{63C8D2F3-8428-439D-B520-5B62EF386849}" type="pres">
      <dgm:prSet presAssocID="{7957D84C-D443-4AFC-8D8E-45DD428BEC72}" presName="parentText" presStyleLbl="node1" presStyleIdx="1" presStyleCnt="8">
        <dgm:presLayoutVars>
          <dgm:chMax val="0"/>
          <dgm:bulletEnabled val="1"/>
        </dgm:presLayoutVars>
      </dgm:prSet>
      <dgm:spPr/>
      <dgm:t>
        <a:bodyPr/>
        <a:lstStyle/>
        <a:p>
          <a:endParaRPr lang="nl-NL"/>
        </a:p>
      </dgm:t>
    </dgm:pt>
    <dgm:pt modelId="{1E34D385-3FF5-443E-BFDA-0E4F4BF782B8}" type="pres">
      <dgm:prSet presAssocID="{9FF89EC1-A6C9-4BF3-A9FD-D49022D2EB84}" presName="spacer" presStyleCnt="0"/>
      <dgm:spPr/>
    </dgm:pt>
    <dgm:pt modelId="{8EF5A651-88D4-4999-B788-96C1DFE7D1F2}" type="pres">
      <dgm:prSet presAssocID="{4BC4A9BF-6094-4812-8C2C-E19C983637F0}" presName="parentText" presStyleLbl="node1" presStyleIdx="2" presStyleCnt="8">
        <dgm:presLayoutVars>
          <dgm:chMax val="0"/>
          <dgm:bulletEnabled val="1"/>
        </dgm:presLayoutVars>
      </dgm:prSet>
      <dgm:spPr/>
      <dgm:t>
        <a:bodyPr/>
        <a:lstStyle/>
        <a:p>
          <a:endParaRPr lang="nl-NL"/>
        </a:p>
      </dgm:t>
    </dgm:pt>
    <dgm:pt modelId="{140E6808-4D28-4D7D-95CD-CDC62BDC8CC9}" type="pres">
      <dgm:prSet presAssocID="{CBE40797-51BB-426B-87F0-DA38C98B42F5}" presName="spacer" presStyleCnt="0"/>
      <dgm:spPr/>
    </dgm:pt>
    <dgm:pt modelId="{5AC77007-8D26-4831-8D1F-D49D3A64BE25}" type="pres">
      <dgm:prSet presAssocID="{0C439B5B-04F1-42BB-9E0F-94C5A5FE0B02}" presName="parentText" presStyleLbl="node1" presStyleIdx="3" presStyleCnt="8">
        <dgm:presLayoutVars>
          <dgm:chMax val="0"/>
          <dgm:bulletEnabled val="1"/>
        </dgm:presLayoutVars>
      </dgm:prSet>
      <dgm:spPr/>
      <dgm:t>
        <a:bodyPr/>
        <a:lstStyle/>
        <a:p>
          <a:endParaRPr lang="nl-NL"/>
        </a:p>
      </dgm:t>
    </dgm:pt>
    <dgm:pt modelId="{2A08C910-481E-4AA7-A4EE-A627348735B8}" type="pres">
      <dgm:prSet presAssocID="{AD042F74-DF76-4321-BE45-FED7BA4B93A9}" presName="spacer" presStyleCnt="0"/>
      <dgm:spPr/>
    </dgm:pt>
    <dgm:pt modelId="{AEAD5406-4796-470C-A055-2CB71F52D6D8}" type="pres">
      <dgm:prSet presAssocID="{6F5C6A7D-7E39-4317-A2BF-779E9CCBA826}" presName="parentText" presStyleLbl="node1" presStyleIdx="4" presStyleCnt="8">
        <dgm:presLayoutVars>
          <dgm:chMax val="0"/>
          <dgm:bulletEnabled val="1"/>
        </dgm:presLayoutVars>
      </dgm:prSet>
      <dgm:spPr/>
      <dgm:t>
        <a:bodyPr/>
        <a:lstStyle/>
        <a:p>
          <a:endParaRPr lang="nl-NL"/>
        </a:p>
      </dgm:t>
    </dgm:pt>
    <dgm:pt modelId="{2CEDBCB3-12E7-45E7-9C00-A598F561FE7D}" type="pres">
      <dgm:prSet presAssocID="{849E10E0-6887-48C4-97E4-FB6F35F5E5B4}" presName="spacer" presStyleCnt="0"/>
      <dgm:spPr/>
    </dgm:pt>
    <dgm:pt modelId="{B79B302B-7F7B-4719-B0ED-9FD9B149F3BF}" type="pres">
      <dgm:prSet presAssocID="{9DEF9D00-BDDA-4036-AEEA-BEB95166B275}" presName="parentText" presStyleLbl="node1" presStyleIdx="5" presStyleCnt="8">
        <dgm:presLayoutVars>
          <dgm:chMax val="0"/>
          <dgm:bulletEnabled val="1"/>
        </dgm:presLayoutVars>
      </dgm:prSet>
      <dgm:spPr/>
      <dgm:t>
        <a:bodyPr/>
        <a:lstStyle/>
        <a:p>
          <a:endParaRPr lang="nl-NL"/>
        </a:p>
      </dgm:t>
    </dgm:pt>
    <dgm:pt modelId="{BC625052-698A-4512-9BEF-F59C6E2FA8A5}" type="pres">
      <dgm:prSet presAssocID="{6C082F04-F0E8-40D6-8778-76C0742394DC}" presName="spacer" presStyleCnt="0"/>
      <dgm:spPr/>
    </dgm:pt>
    <dgm:pt modelId="{D285E09A-B395-41CD-BE9C-C46C3142C124}" type="pres">
      <dgm:prSet presAssocID="{BF6F7C19-51DB-48FC-92F7-CBAD5455FD65}" presName="parentText" presStyleLbl="node1" presStyleIdx="6" presStyleCnt="8">
        <dgm:presLayoutVars>
          <dgm:chMax val="0"/>
          <dgm:bulletEnabled val="1"/>
        </dgm:presLayoutVars>
      </dgm:prSet>
      <dgm:spPr/>
      <dgm:t>
        <a:bodyPr/>
        <a:lstStyle/>
        <a:p>
          <a:endParaRPr lang="nl-NL"/>
        </a:p>
      </dgm:t>
    </dgm:pt>
    <dgm:pt modelId="{7A5221A3-E0D3-4675-A82C-0E8B8AD73BDF}" type="pres">
      <dgm:prSet presAssocID="{6132BACB-E6B9-41E9-8DBD-77D6D8B9B397}" presName="spacer" presStyleCnt="0"/>
      <dgm:spPr/>
    </dgm:pt>
    <dgm:pt modelId="{BB87B405-7995-4181-A1B8-A49200C03F22}" type="pres">
      <dgm:prSet presAssocID="{A1700272-4EBF-44BE-A397-4C27F3526873}" presName="parentText" presStyleLbl="node1" presStyleIdx="7" presStyleCnt="8">
        <dgm:presLayoutVars>
          <dgm:chMax val="0"/>
          <dgm:bulletEnabled val="1"/>
        </dgm:presLayoutVars>
      </dgm:prSet>
      <dgm:spPr/>
      <dgm:t>
        <a:bodyPr/>
        <a:lstStyle/>
        <a:p>
          <a:endParaRPr lang="nl-NL"/>
        </a:p>
      </dgm:t>
    </dgm:pt>
  </dgm:ptLst>
  <dgm:cxnLst>
    <dgm:cxn modelId="{86B8AAB7-E66F-4705-B318-33F098ECCD38}" type="presOf" srcId="{7957D84C-D443-4AFC-8D8E-45DD428BEC72}" destId="{63C8D2F3-8428-439D-B520-5B62EF386849}" srcOrd="0" destOrd="0" presId="urn:microsoft.com/office/officeart/2005/8/layout/vList2"/>
    <dgm:cxn modelId="{A9B2A02A-A71B-4BF1-A5EC-263DC697C6F8}" srcId="{B774E483-89FF-4183-98F0-583410A0E9DA}" destId="{A1700272-4EBF-44BE-A397-4C27F3526873}" srcOrd="7" destOrd="0" parTransId="{1E960E9B-4C98-4416-92DE-47C341AB1615}" sibTransId="{135EA3B1-8F16-4274-BEBB-B3E77CC6BB3B}"/>
    <dgm:cxn modelId="{2532A596-7169-40EF-87EA-8F3CDEEE1F3C}" srcId="{B774E483-89FF-4183-98F0-583410A0E9DA}" destId="{7957D84C-D443-4AFC-8D8E-45DD428BEC72}" srcOrd="1" destOrd="0" parTransId="{3D6B9D7A-FAED-492A-AB71-510761A1B49A}" sibTransId="{9FF89EC1-A6C9-4BF3-A9FD-D49022D2EB84}"/>
    <dgm:cxn modelId="{A9C98C50-02A3-42F9-A3D4-DDD6CA20310C}" srcId="{B774E483-89FF-4183-98F0-583410A0E9DA}" destId="{BF6F7C19-51DB-48FC-92F7-CBAD5455FD65}" srcOrd="6" destOrd="0" parTransId="{6BBED567-7148-4B88-9D70-66925C11EBB8}" sibTransId="{6132BACB-E6B9-41E9-8DBD-77D6D8B9B397}"/>
    <dgm:cxn modelId="{AFBDECB8-A26C-41AE-97BD-8F893084423A}" srcId="{B774E483-89FF-4183-98F0-583410A0E9DA}" destId="{0C439B5B-04F1-42BB-9E0F-94C5A5FE0B02}" srcOrd="3" destOrd="0" parTransId="{F62860D9-DBDD-487A-8119-35279986BFB6}" sibTransId="{AD042F74-DF76-4321-BE45-FED7BA4B93A9}"/>
    <dgm:cxn modelId="{D9ACA8FC-F244-45F3-9D26-3ADB0DF8AEFC}" type="presOf" srcId="{B774E483-89FF-4183-98F0-583410A0E9DA}" destId="{3EA34BFC-083F-4427-A743-ED427E8CE7DE}" srcOrd="0" destOrd="0" presId="urn:microsoft.com/office/officeart/2005/8/layout/vList2"/>
    <dgm:cxn modelId="{CC145066-1BDF-436D-A550-4A12AF516ADF}" type="presOf" srcId="{6F5C6A7D-7E39-4317-A2BF-779E9CCBA826}" destId="{AEAD5406-4796-470C-A055-2CB71F52D6D8}" srcOrd="0" destOrd="0" presId="urn:microsoft.com/office/officeart/2005/8/layout/vList2"/>
    <dgm:cxn modelId="{84868F59-D173-4D25-8636-21EB59B698A6}" srcId="{B774E483-89FF-4183-98F0-583410A0E9DA}" destId="{92508A8B-028C-41F8-B5A6-98F8F2336557}" srcOrd="0" destOrd="0" parTransId="{B2AAE24B-AA61-4429-8CB7-F081DDFA6C07}" sibTransId="{A573594F-9C75-421A-8A19-3444F96BB4A5}"/>
    <dgm:cxn modelId="{642AD436-1F40-4FB6-B3A8-63EBE8027DAC}" type="presOf" srcId="{9DEF9D00-BDDA-4036-AEEA-BEB95166B275}" destId="{B79B302B-7F7B-4719-B0ED-9FD9B149F3BF}" srcOrd="0" destOrd="0" presId="urn:microsoft.com/office/officeart/2005/8/layout/vList2"/>
    <dgm:cxn modelId="{4B0BF239-D1A0-468D-8411-A7E74AD629E3}" type="presOf" srcId="{0C439B5B-04F1-42BB-9E0F-94C5A5FE0B02}" destId="{5AC77007-8D26-4831-8D1F-D49D3A64BE25}" srcOrd="0" destOrd="0" presId="urn:microsoft.com/office/officeart/2005/8/layout/vList2"/>
    <dgm:cxn modelId="{3B80C840-7548-4BC9-861D-98AB01ECBCF0}" type="presOf" srcId="{A1700272-4EBF-44BE-A397-4C27F3526873}" destId="{BB87B405-7995-4181-A1B8-A49200C03F22}" srcOrd="0" destOrd="0" presId="urn:microsoft.com/office/officeart/2005/8/layout/vList2"/>
    <dgm:cxn modelId="{B9AA6D58-196E-4B53-9317-4A7D793972A5}" type="presOf" srcId="{92508A8B-028C-41F8-B5A6-98F8F2336557}" destId="{7CA548D2-9062-488A-9FDC-5251D587C164}" srcOrd="0" destOrd="0" presId="urn:microsoft.com/office/officeart/2005/8/layout/vList2"/>
    <dgm:cxn modelId="{280518CA-DA29-4899-BBA5-C33C8198C559}" type="presOf" srcId="{BF6F7C19-51DB-48FC-92F7-CBAD5455FD65}" destId="{D285E09A-B395-41CD-BE9C-C46C3142C124}" srcOrd="0" destOrd="0" presId="urn:microsoft.com/office/officeart/2005/8/layout/vList2"/>
    <dgm:cxn modelId="{C573176F-AB32-4F63-BF61-BFE0520BD08D}" type="presOf" srcId="{4BC4A9BF-6094-4812-8C2C-E19C983637F0}" destId="{8EF5A651-88D4-4999-B788-96C1DFE7D1F2}" srcOrd="0" destOrd="0" presId="urn:microsoft.com/office/officeart/2005/8/layout/vList2"/>
    <dgm:cxn modelId="{2A5EC2C2-C7EC-4812-A695-85ECA00938C9}" srcId="{B774E483-89FF-4183-98F0-583410A0E9DA}" destId="{4BC4A9BF-6094-4812-8C2C-E19C983637F0}" srcOrd="2" destOrd="0" parTransId="{E06E5AC8-D6B0-4781-9C96-4BCF0FBDCA4C}" sibTransId="{CBE40797-51BB-426B-87F0-DA38C98B42F5}"/>
    <dgm:cxn modelId="{39A2D60B-0C33-42EB-9215-1357F515CDB5}" srcId="{B774E483-89FF-4183-98F0-583410A0E9DA}" destId="{6F5C6A7D-7E39-4317-A2BF-779E9CCBA826}" srcOrd="4" destOrd="0" parTransId="{5F872926-3B8C-4A94-B560-3E0C8644463E}" sibTransId="{849E10E0-6887-48C4-97E4-FB6F35F5E5B4}"/>
    <dgm:cxn modelId="{5FF950F3-62FC-41BB-B32F-845DE32DAAB5}" srcId="{B774E483-89FF-4183-98F0-583410A0E9DA}" destId="{9DEF9D00-BDDA-4036-AEEA-BEB95166B275}" srcOrd="5" destOrd="0" parTransId="{A2D0C708-D4F1-4780-989F-C43C864CDBC6}" sibTransId="{6C082F04-F0E8-40D6-8778-76C0742394DC}"/>
    <dgm:cxn modelId="{FB7F2D35-145B-4DA3-BD95-6532F5F08C5A}" type="presParOf" srcId="{3EA34BFC-083F-4427-A743-ED427E8CE7DE}" destId="{7CA548D2-9062-488A-9FDC-5251D587C164}" srcOrd="0" destOrd="0" presId="urn:microsoft.com/office/officeart/2005/8/layout/vList2"/>
    <dgm:cxn modelId="{D0849FAF-7410-4180-9524-8FD3126572B6}" type="presParOf" srcId="{3EA34BFC-083F-4427-A743-ED427E8CE7DE}" destId="{4F3DC55E-3343-48B9-BB64-C948668D35C3}" srcOrd="1" destOrd="0" presId="urn:microsoft.com/office/officeart/2005/8/layout/vList2"/>
    <dgm:cxn modelId="{19E6047E-2005-40CD-986B-E42DA8FCD638}" type="presParOf" srcId="{3EA34BFC-083F-4427-A743-ED427E8CE7DE}" destId="{63C8D2F3-8428-439D-B520-5B62EF386849}" srcOrd="2" destOrd="0" presId="urn:microsoft.com/office/officeart/2005/8/layout/vList2"/>
    <dgm:cxn modelId="{EAC4D687-C378-4F96-8571-5A339851B191}" type="presParOf" srcId="{3EA34BFC-083F-4427-A743-ED427E8CE7DE}" destId="{1E34D385-3FF5-443E-BFDA-0E4F4BF782B8}" srcOrd="3" destOrd="0" presId="urn:microsoft.com/office/officeart/2005/8/layout/vList2"/>
    <dgm:cxn modelId="{9610EF12-B75F-4ED0-82C1-2C4464610705}" type="presParOf" srcId="{3EA34BFC-083F-4427-A743-ED427E8CE7DE}" destId="{8EF5A651-88D4-4999-B788-96C1DFE7D1F2}" srcOrd="4" destOrd="0" presId="urn:microsoft.com/office/officeart/2005/8/layout/vList2"/>
    <dgm:cxn modelId="{65B90525-7F9A-471E-930D-1A5C03210AD0}" type="presParOf" srcId="{3EA34BFC-083F-4427-A743-ED427E8CE7DE}" destId="{140E6808-4D28-4D7D-95CD-CDC62BDC8CC9}" srcOrd="5" destOrd="0" presId="urn:microsoft.com/office/officeart/2005/8/layout/vList2"/>
    <dgm:cxn modelId="{C7DD8DE6-F9C7-40D7-85E7-760D9DA7F5FF}" type="presParOf" srcId="{3EA34BFC-083F-4427-A743-ED427E8CE7DE}" destId="{5AC77007-8D26-4831-8D1F-D49D3A64BE25}" srcOrd="6" destOrd="0" presId="urn:microsoft.com/office/officeart/2005/8/layout/vList2"/>
    <dgm:cxn modelId="{CB3D77C6-F26A-47F3-9D14-69FB4D99DCD9}" type="presParOf" srcId="{3EA34BFC-083F-4427-A743-ED427E8CE7DE}" destId="{2A08C910-481E-4AA7-A4EE-A627348735B8}" srcOrd="7" destOrd="0" presId="urn:microsoft.com/office/officeart/2005/8/layout/vList2"/>
    <dgm:cxn modelId="{D1F014CD-9AFA-46B3-9619-607BF1ACC91F}" type="presParOf" srcId="{3EA34BFC-083F-4427-A743-ED427E8CE7DE}" destId="{AEAD5406-4796-470C-A055-2CB71F52D6D8}" srcOrd="8" destOrd="0" presId="urn:microsoft.com/office/officeart/2005/8/layout/vList2"/>
    <dgm:cxn modelId="{A99C9138-EC28-42D6-B7A5-CD98135D1816}" type="presParOf" srcId="{3EA34BFC-083F-4427-A743-ED427E8CE7DE}" destId="{2CEDBCB3-12E7-45E7-9C00-A598F561FE7D}" srcOrd="9" destOrd="0" presId="urn:microsoft.com/office/officeart/2005/8/layout/vList2"/>
    <dgm:cxn modelId="{B22FEBAB-5143-48E3-8033-61356B524395}" type="presParOf" srcId="{3EA34BFC-083F-4427-A743-ED427E8CE7DE}" destId="{B79B302B-7F7B-4719-B0ED-9FD9B149F3BF}" srcOrd="10" destOrd="0" presId="urn:microsoft.com/office/officeart/2005/8/layout/vList2"/>
    <dgm:cxn modelId="{7D9D3D7C-4615-445A-82BB-43661BF353EE}" type="presParOf" srcId="{3EA34BFC-083F-4427-A743-ED427E8CE7DE}" destId="{BC625052-698A-4512-9BEF-F59C6E2FA8A5}" srcOrd="11" destOrd="0" presId="urn:microsoft.com/office/officeart/2005/8/layout/vList2"/>
    <dgm:cxn modelId="{7C036260-ADA6-44E5-AE7F-EC90DF252040}" type="presParOf" srcId="{3EA34BFC-083F-4427-A743-ED427E8CE7DE}" destId="{D285E09A-B395-41CD-BE9C-C46C3142C124}" srcOrd="12" destOrd="0" presId="urn:microsoft.com/office/officeart/2005/8/layout/vList2"/>
    <dgm:cxn modelId="{806E55DE-31C6-4040-83DC-1DBE809EF0BF}" type="presParOf" srcId="{3EA34BFC-083F-4427-A743-ED427E8CE7DE}" destId="{7A5221A3-E0D3-4675-A82C-0E8B8AD73BDF}" srcOrd="13" destOrd="0" presId="urn:microsoft.com/office/officeart/2005/8/layout/vList2"/>
    <dgm:cxn modelId="{5028E519-4B31-4D7C-9EF4-CB2390BB2682}" type="presParOf" srcId="{3EA34BFC-083F-4427-A743-ED427E8CE7DE}" destId="{BB87B405-7995-4181-A1B8-A49200C03F22}" srcOrd="1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E1BE73-B9BF-4B28-8D63-04945D84819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FC1847F1-77A2-47C7-B4EC-460682C2F011}">
      <dgm:prSet/>
      <dgm:spPr/>
      <dgm:t>
        <a:bodyPr/>
        <a:lstStyle/>
        <a:p>
          <a:pPr algn="ctr" rtl="0"/>
          <a:r>
            <a:rPr lang="nl-NL" dirty="0" smtClean="0"/>
            <a:t>Schildklier</a:t>
          </a:r>
          <a:endParaRPr lang="nl-NL" dirty="0"/>
        </a:p>
      </dgm:t>
    </dgm:pt>
    <dgm:pt modelId="{198D60CE-FFA4-4D83-9B76-BE4400152E6D}" type="parTrans" cxnId="{30BE9A8C-3C7D-4656-8FBA-E87C95E5C2B7}">
      <dgm:prSet/>
      <dgm:spPr/>
      <dgm:t>
        <a:bodyPr/>
        <a:lstStyle/>
        <a:p>
          <a:endParaRPr lang="nl-NL"/>
        </a:p>
      </dgm:t>
    </dgm:pt>
    <dgm:pt modelId="{D0201165-8DD4-4E0F-89F4-34AAB0E8E895}" type="sibTrans" cxnId="{30BE9A8C-3C7D-4656-8FBA-E87C95E5C2B7}">
      <dgm:prSet/>
      <dgm:spPr/>
      <dgm:t>
        <a:bodyPr/>
        <a:lstStyle/>
        <a:p>
          <a:endParaRPr lang="nl-NL"/>
        </a:p>
      </dgm:t>
    </dgm:pt>
    <dgm:pt modelId="{C3CB4205-203C-4409-A38D-3D602684516A}" type="pres">
      <dgm:prSet presAssocID="{34E1BE73-B9BF-4B28-8D63-04945D848199}" presName="linear" presStyleCnt="0">
        <dgm:presLayoutVars>
          <dgm:animLvl val="lvl"/>
          <dgm:resizeHandles val="exact"/>
        </dgm:presLayoutVars>
      </dgm:prSet>
      <dgm:spPr/>
      <dgm:t>
        <a:bodyPr/>
        <a:lstStyle/>
        <a:p>
          <a:endParaRPr lang="nl-NL"/>
        </a:p>
      </dgm:t>
    </dgm:pt>
    <dgm:pt modelId="{38BC492A-E297-4B2D-966C-94D286E95235}" type="pres">
      <dgm:prSet presAssocID="{FC1847F1-77A2-47C7-B4EC-460682C2F011}" presName="parentText" presStyleLbl="node1" presStyleIdx="0" presStyleCnt="1">
        <dgm:presLayoutVars>
          <dgm:chMax val="0"/>
          <dgm:bulletEnabled val="1"/>
        </dgm:presLayoutVars>
      </dgm:prSet>
      <dgm:spPr/>
      <dgm:t>
        <a:bodyPr/>
        <a:lstStyle/>
        <a:p>
          <a:endParaRPr lang="nl-NL"/>
        </a:p>
      </dgm:t>
    </dgm:pt>
  </dgm:ptLst>
  <dgm:cxnLst>
    <dgm:cxn modelId="{7A36B528-F865-47EF-80CB-E55115CF5FBF}" type="presOf" srcId="{34E1BE73-B9BF-4B28-8D63-04945D848199}" destId="{C3CB4205-203C-4409-A38D-3D602684516A}" srcOrd="0" destOrd="0" presId="urn:microsoft.com/office/officeart/2005/8/layout/vList2"/>
    <dgm:cxn modelId="{30BE9A8C-3C7D-4656-8FBA-E87C95E5C2B7}" srcId="{34E1BE73-B9BF-4B28-8D63-04945D848199}" destId="{FC1847F1-77A2-47C7-B4EC-460682C2F011}" srcOrd="0" destOrd="0" parTransId="{198D60CE-FFA4-4D83-9B76-BE4400152E6D}" sibTransId="{D0201165-8DD4-4E0F-89F4-34AAB0E8E895}"/>
    <dgm:cxn modelId="{78A9DC5F-5548-43CF-947E-B5B9CEE8BA69}" type="presOf" srcId="{FC1847F1-77A2-47C7-B4EC-460682C2F011}" destId="{38BC492A-E297-4B2D-966C-94D286E95235}" srcOrd="0" destOrd="0" presId="urn:microsoft.com/office/officeart/2005/8/layout/vList2"/>
    <dgm:cxn modelId="{60296429-9F21-481C-AAB3-07D0B06018C0}" type="presParOf" srcId="{C3CB4205-203C-4409-A38D-3D602684516A}" destId="{38BC492A-E297-4B2D-966C-94D286E9523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B78371-1591-4F77-AEAB-9D49766A94DC}"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nl-NL"/>
        </a:p>
      </dgm:t>
    </dgm:pt>
    <dgm:pt modelId="{CD0B879E-70AC-48E8-A36F-5FA5E93BBFA2}">
      <dgm:prSet/>
      <dgm:spPr/>
      <dgm:t>
        <a:bodyPr/>
        <a:lstStyle/>
        <a:p>
          <a:pPr algn="ctr" rtl="0"/>
          <a:r>
            <a:rPr lang="nl-NL" dirty="0" smtClean="0"/>
            <a:t>Aangestuurd door TSH = </a:t>
          </a:r>
          <a:r>
            <a:rPr lang="nl-NL" dirty="0" err="1" smtClean="0"/>
            <a:t>thyroïd</a:t>
          </a:r>
          <a:r>
            <a:rPr lang="nl-NL" dirty="0" smtClean="0"/>
            <a:t> stimulerend hormoon (hypothalamus)</a:t>
          </a:r>
          <a:endParaRPr lang="nl-NL" dirty="0"/>
        </a:p>
      </dgm:t>
    </dgm:pt>
    <dgm:pt modelId="{1C104FE1-5B9B-48D4-8E9E-6FB650C89EFC}" type="parTrans" cxnId="{F917205E-A1E0-4A70-A824-3D0E0E6E2521}">
      <dgm:prSet/>
      <dgm:spPr/>
      <dgm:t>
        <a:bodyPr/>
        <a:lstStyle/>
        <a:p>
          <a:pPr algn="ctr"/>
          <a:endParaRPr lang="nl-NL"/>
        </a:p>
      </dgm:t>
    </dgm:pt>
    <dgm:pt modelId="{6741242B-B5F3-481C-B2D5-00CFE7D4EDB2}" type="sibTrans" cxnId="{F917205E-A1E0-4A70-A824-3D0E0E6E2521}">
      <dgm:prSet/>
      <dgm:spPr/>
      <dgm:t>
        <a:bodyPr/>
        <a:lstStyle/>
        <a:p>
          <a:pPr algn="ctr"/>
          <a:endParaRPr lang="nl-NL"/>
        </a:p>
      </dgm:t>
    </dgm:pt>
    <dgm:pt modelId="{91DE6E0C-46B0-4B60-B6A8-84CF12B1BE23}">
      <dgm:prSet/>
      <dgm:spPr/>
      <dgm:t>
        <a:bodyPr/>
        <a:lstStyle/>
        <a:p>
          <a:pPr algn="ctr" rtl="0"/>
          <a:r>
            <a:rPr lang="nl-NL" dirty="0" smtClean="0"/>
            <a:t>Produceert </a:t>
          </a:r>
          <a:r>
            <a:rPr lang="nl-NL" dirty="0" err="1" smtClean="0"/>
            <a:t>thyroxine</a:t>
          </a:r>
          <a:r>
            <a:rPr lang="nl-NL" dirty="0" smtClean="0"/>
            <a:t>: stofwisseling, ontwikkeling en groei</a:t>
          </a:r>
          <a:endParaRPr lang="nl-NL" dirty="0"/>
        </a:p>
      </dgm:t>
    </dgm:pt>
    <dgm:pt modelId="{FC0FAA02-5AA5-4C10-A614-35313D1E5FDC}" type="parTrans" cxnId="{829A8693-7866-4768-ABF6-7F64C7DEA273}">
      <dgm:prSet/>
      <dgm:spPr/>
      <dgm:t>
        <a:bodyPr/>
        <a:lstStyle/>
        <a:p>
          <a:pPr algn="ctr"/>
          <a:endParaRPr lang="nl-NL"/>
        </a:p>
      </dgm:t>
    </dgm:pt>
    <dgm:pt modelId="{7C6E2584-FA6B-4E15-A4B0-7F53249006E3}" type="sibTrans" cxnId="{829A8693-7866-4768-ABF6-7F64C7DEA273}">
      <dgm:prSet/>
      <dgm:spPr/>
      <dgm:t>
        <a:bodyPr/>
        <a:lstStyle/>
        <a:p>
          <a:pPr algn="ctr"/>
          <a:endParaRPr lang="nl-NL"/>
        </a:p>
      </dgm:t>
    </dgm:pt>
    <dgm:pt modelId="{19BD8EDA-2462-4D79-8551-4220AA1C0D8B}">
      <dgm:prSet/>
      <dgm:spPr/>
      <dgm:t>
        <a:bodyPr/>
        <a:lstStyle/>
        <a:p>
          <a:pPr algn="ctr" rtl="0"/>
          <a:r>
            <a:rPr lang="nl-NL" dirty="0" smtClean="0"/>
            <a:t>Dwerggroei: te weinig </a:t>
          </a:r>
          <a:r>
            <a:rPr lang="nl-NL" dirty="0" err="1" smtClean="0"/>
            <a:t>thyroxine</a:t>
          </a:r>
          <a:endParaRPr lang="nl-NL" dirty="0"/>
        </a:p>
      </dgm:t>
    </dgm:pt>
    <dgm:pt modelId="{F6782949-F1DC-42FB-A84C-61D23FE8BF2D}" type="parTrans" cxnId="{51DD3BD3-7163-4774-8C45-5FC7F68B5FEA}">
      <dgm:prSet/>
      <dgm:spPr/>
      <dgm:t>
        <a:bodyPr/>
        <a:lstStyle/>
        <a:p>
          <a:pPr algn="ctr"/>
          <a:endParaRPr lang="nl-NL"/>
        </a:p>
      </dgm:t>
    </dgm:pt>
    <dgm:pt modelId="{2E46388D-C0D0-427C-ABD3-D781EE96A3C8}" type="sibTrans" cxnId="{51DD3BD3-7163-4774-8C45-5FC7F68B5FEA}">
      <dgm:prSet/>
      <dgm:spPr/>
      <dgm:t>
        <a:bodyPr/>
        <a:lstStyle/>
        <a:p>
          <a:pPr algn="ctr"/>
          <a:endParaRPr lang="nl-NL"/>
        </a:p>
      </dgm:t>
    </dgm:pt>
    <dgm:pt modelId="{999FEB30-D3E9-426C-9CCC-D448E5CBB5D1}">
      <dgm:prSet/>
      <dgm:spPr/>
      <dgm:t>
        <a:bodyPr/>
        <a:lstStyle/>
        <a:p>
          <a:pPr algn="ctr" rtl="0"/>
          <a:r>
            <a:rPr lang="nl-NL" dirty="0" smtClean="0"/>
            <a:t>Struma: groei schildklier door gebrek aan </a:t>
          </a:r>
          <a:r>
            <a:rPr lang="nl-NL" dirty="0" err="1" smtClean="0"/>
            <a:t>thyroxine</a:t>
          </a:r>
          <a:endParaRPr lang="nl-NL" dirty="0"/>
        </a:p>
      </dgm:t>
    </dgm:pt>
    <dgm:pt modelId="{3CD10F1E-5B64-47CE-A7A3-B01FB05C0494}" type="parTrans" cxnId="{A3CB5F42-E7D7-4984-9C4A-59974F1427A2}">
      <dgm:prSet/>
      <dgm:spPr/>
      <dgm:t>
        <a:bodyPr/>
        <a:lstStyle/>
        <a:p>
          <a:pPr algn="ctr"/>
          <a:endParaRPr lang="nl-NL"/>
        </a:p>
      </dgm:t>
    </dgm:pt>
    <dgm:pt modelId="{D7CC139F-A389-47A0-BD54-05269A0D6FEB}" type="sibTrans" cxnId="{A3CB5F42-E7D7-4984-9C4A-59974F1427A2}">
      <dgm:prSet/>
      <dgm:spPr/>
      <dgm:t>
        <a:bodyPr/>
        <a:lstStyle/>
        <a:p>
          <a:pPr algn="ctr"/>
          <a:endParaRPr lang="nl-NL"/>
        </a:p>
      </dgm:t>
    </dgm:pt>
    <dgm:pt modelId="{9B5EF6AB-5AB8-4680-B2AD-7AEDB176EF16}">
      <dgm:prSet/>
      <dgm:spPr/>
      <dgm:t>
        <a:bodyPr/>
        <a:lstStyle/>
        <a:p>
          <a:pPr algn="ctr" rtl="0"/>
          <a:r>
            <a:rPr lang="nl-NL" dirty="0" err="1" smtClean="0"/>
            <a:t>Thyroxine</a:t>
          </a:r>
          <a:r>
            <a:rPr lang="nl-NL" dirty="0" smtClean="0"/>
            <a:t> remt TSH: negatieve terugkoppeling</a:t>
          </a:r>
          <a:endParaRPr lang="nl-NL" dirty="0"/>
        </a:p>
      </dgm:t>
    </dgm:pt>
    <dgm:pt modelId="{CF0B21E3-E323-4327-92CF-174AB08509FA}" type="parTrans" cxnId="{56CBE7DA-B2C4-46F4-ACA2-B38B94A8B18F}">
      <dgm:prSet/>
      <dgm:spPr/>
      <dgm:t>
        <a:bodyPr/>
        <a:lstStyle/>
        <a:p>
          <a:pPr algn="ctr"/>
          <a:endParaRPr lang="nl-NL"/>
        </a:p>
      </dgm:t>
    </dgm:pt>
    <dgm:pt modelId="{0C426355-DDD7-4E81-B053-F4D855EF9402}" type="sibTrans" cxnId="{56CBE7DA-B2C4-46F4-ACA2-B38B94A8B18F}">
      <dgm:prSet/>
      <dgm:spPr/>
      <dgm:t>
        <a:bodyPr/>
        <a:lstStyle/>
        <a:p>
          <a:pPr algn="ctr"/>
          <a:endParaRPr lang="nl-NL"/>
        </a:p>
      </dgm:t>
    </dgm:pt>
    <dgm:pt modelId="{4FB796DD-5002-40A4-863F-27A0BE6A4FA7}" type="pres">
      <dgm:prSet presAssocID="{3CB78371-1591-4F77-AEAB-9D49766A94DC}" presName="linear" presStyleCnt="0">
        <dgm:presLayoutVars>
          <dgm:animLvl val="lvl"/>
          <dgm:resizeHandles val="exact"/>
        </dgm:presLayoutVars>
      </dgm:prSet>
      <dgm:spPr/>
      <dgm:t>
        <a:bodyPr/>
        <a:lstStyle/>
        <a:p>
          <a:endParaRPr lang="nl-NL"/>
        </a:p>
      </dgm:t>
    </dgm:pt>
    <dgm:pt modelId="{D2A58733-2884-43F3-9A55-17F083A3D181}" type="pres">
      <dgm:prSet presAssocID="{CD0B879E-70AC-48E8-A36F-5FA5E93BBFA2}" presName="parentText" presStyleLbl="node1" presStyleIdx="0" presStyleCnt="5">
        <dgm:presLayoutVars>
          <dgm:chMax val="0"/>
          <dgm:bulletEnabled val="1"/>
        </dgm:presLayoutVars>
      </dgm:prSet>
      <dgm:spPr/>
      <dgm:t>
        <a:bodyPr/>
        <a:lstStyle/>
        <a:p>
          <a:endParaRPr lang="nl-NL"/>
        </a:p>
      </dgm:t>
    </dgm:pt>
    <dgm:pt modelId="{189766B0-6113-45E1-BC8F-DD42AB0C2B62}" type="pres">
      <dgm:prSet presAssocID="{6741242B-B5F3-481C-B2D5-00CFE7D4EDB2}" presName="spacer" presStyleCnt="0"/>
      <dgm:spPr/>
    </dgm:pt>
    <dgm:pt modelId="{FCBF7B3D-5A37-4DAE-9BB9-16BC6B1A9D8A}" type="pres">
      <dgm:prSet presAssocID="{91DE6E0C-46B0-4B60-B6A8-84CF12B1BE23}" presName="parentText" presStyleLbl="node1" presStyleIdx="1" presStyleCnt="5">
        <dgm:presLayoutVars>
          <dgm:chMax val="0"/>
          <dgm:bulletEnabled val="1"/>
        </dgm:presLayoutVars>
      </dgm:prSet>
      <dgm:spPr/>
      <dgm:t>
        <a:bodyPr/>
        <a:lstStyle/>
        <a:p>
          <a:endParaRPr lang="nl-NL"/>
        </a:p>
      </dgm:t>
    </dgm:pt>
    <dgm:pt modelId="{03C89B80-DBA9-498A-8051-01E17295783E}" type="pres">
      <dgm:prSet presAssocID="{7C6E2584-FA6B-4E15-A4B0-7F53249006E3}" presName="spacer" presStyleCnt="0"/>
      <dgm:spPr/>
    </dgm:pt>
    <dgm:pt modelId="{88EF0F21-DF96-461A-ADE7-3623CFFF324A}" type="pres">
      <dgm:prSet presAssocID="{19BD8EDA-2462-4D79-8551-4220AA1C0D8B}" presName="parentText" presStyleLbl="node1" presStyleIdx="2" presStyleCnt="5">
        <dgm:presLayoutVars>
          <dgm:chMax val="0"/>
          <dgm:bulletEnabled val="1"/>
        </dgm:presLayoutVars>
      </dgm:prSet>
      <dgm:spPr/>
      <dgm:t>
        <a:bodyPr/>
        <a:lstStyle/>
        <a:p>
          <a:endParaRPr lang="nl-NL"/>
        </a:p>
      </dgm:t>
    </dgm:pt>
    <dgm:pt modelId="{25ADA3A0-AA0B-4828-B44A-1D3B0D6C4791}" type="pres">
      <dgm:prSet presAssocID="{2E46388D-C0D0-427C-ABD3-D781EE96A3C8}" presName="spacer" presStyleCnt="0"/>
      <dgm:spPr/>
    </dgm:pt>
    <dgm:pt modelId="{BD22B5D5-A214-4443-AB4C-098F6721952E}" type="pres">
      <dgm:prSet presAssocID="{999FEB30-D3E9-426C-9CCC-D448E5CBB5D1}" presName="parentText" presStyleLbl="node1" presStyleIdx="3" presStyleCnt="5">
        <dgm:presLayoutVars>
          <dgm:chMax val="0"/>
          <dgm:bulletEnabled val="1"/>
        </dgm:presLayoutVars>
      </dgm:prSet>
      <dgm:spPr/>
      <dgm:t>
        <a:bodyPr/>
        <a:lstStyle/>
        <a:p>
          <a:endParaRPr lang="nl-NL"/>
        </a:p>
      </dgm:t>
    </dgm:pt>
    <dgm:pt modelId="{4742FDB4-2D09-4992-82E0-A587A8726826}" type="pres">
      <dgm:prSet presAssocID="{D7CC139F-A389-47A0-BD54-05269A0D6FEB}" presName="spacer" presStyleCnt="0"/>
      <dgm:spPr/>
    </dgm:pt>
    <dgm:pt modelId="{468828F3-EFDA-416B-9DB0-A883BB21D394}" type="pres">
      <dgm:prSet presAssocID="{9B5EF6AB-5AB8-4680-B2AD-7AEDB176EF16}" presName="parentText" presStyleLbl="node1" presStyleIdx="4" presStyleCnt="5">
        <dgm:presLayoutVars>
          <dgm:chMax val="0"/>
          <dgm:bulletEnabled val="1"/>
        </dgm:presLayoutVars>
      </dgm:prSet>
      <dgm:spPr/>
      <dgm:t>
        <a:bodyPr/>
        <a:lstStyle/>
        <a:p>
          <a:endParaRPr lang="nl-NL"/>
        </a:p>
      </dgm:t>
    </dgm:pt>
  </dgm:ptLst>
  <dgm:cxnLst>
    <dgm:cxn modelId="{56CBE7DA-B2C4-46F4-ACA2-B38B94A8B18F}" srcId="{3CB78371-1591-4F77-AEAB-9D49766A94DC}" destId="{9B5EF6AB-5AB8-4680-B2AD-7AEDB176EF16}" srcOrd="4" destOrd="0" parTransId="{CF0B21E3-E323-4327-92CF-174AB08509FA}" sibTransId="{0C426355-DDD7-4E81-B053-F4D855EF9402}"/>
    <dgm:cxn modelId="{A3CB5F42-E7D7-4984-9C4A-59974F1427A2}" srcId="{3CB78371-1591-4F77-AEAB-9D49766A94DC}" destId="{999FEB30-D3E9-426C-9CCC-D448E5CBB5D1}" srcOrd="3" destOrd="0" parTransId="{3CD10F1E-5B64-47CE-A7A3-B01FB05C0494}" sibTransId="{D7CC139F-A389-47A0-BD54-05269A0D6FEB}"/>
    <dgm:cxn modelId="{79939CA6-EC2B-4C88-AA5F-8F6B2F6AE54D}" type="presOf" srcId="{19BD8EDA-2462-4D79-8551-4220AA1C0D8B}" destId="{88EF0F21-DF96-461A-ADE7-3623CFFF324A}" srcOrd="0" destOrd="0" presId="urn:microsoft.com/office/officeart/2005/8/layout/vList2"/>
    <dgm:cxn modelId="{2C4CC7B6-4716-497B-96D3-B0CB4FAB82EF}" type="presOf" srcId="{CD0B879E-70AC-48E8-A36F-5FA5E93BBFA2}" destId="{D2A58733-2884-43F3-9A55-17F083A3D181}" srcOrd="0" destOrd="0" presId="urn:microsoft.com/office/officeart/2005/8/layout/vList2"/>
    <dgm:cxn modelId="{501815D7-D506-4C16-B1DD-CF73F7AB525D}" type="presOf" srcId="{9B5EF6AB-5AB8-4680-B2AD-7AEDB176EF16}" destId="{468828F3-EFDA-416B-9DB0-A883BB21D394}" srcOrd="0" destOrd="0" presId="urn:microsoft.com/office/officeart/2005/8/layout/vList2"/>
    <dgm:cxn modelId="{51DD3BD3-7163-4774-8C45-5FC7F68B5FEA}" srcId="{3CB78371-1591-4F77-AEAB-9D49766A94DC}" destId="{19BD8EDA-2462-4D79-8551-4220AA1C0D8B}" srcOrd="2" destOrd="0" parTransId="{F6782949-F1DC-42FB-A84C-61D23FE8BF2D}" sibTransId="{2E46388D-C0D0-427C-ABD3-D781EE96A3C8}"/>
    <dgm:cxn modelId="{AE0A2EEC-A636-49E6-AF4A-4FEF4568B29B}" type="presOf" srcId="{3CB78371-1591-4F77-AEAB-9D49766A94DC}" destId="{4FB796DD-5002-40A4-863F-27A0BE6A4FA7}" srcOrd="0" destOrd="0" presId="urn:microsoft.com/office/officeart/2005/8/layout/vList2"/>
    <dgm:cxn modelId="{F917205E-A1E0-4A70-A824-3D0E0E6E2521}" srcId="{3CB78371-1591-4F77-AEAB-9D49766A94DC}" destId="{CD0B879E-70AC-48E8-A36F-5FA5E93BBFA2}" srcOrd="0" destOrd="0" parTransId="{1C104FE1-5B9B-48D4-8E9E-6FB650C89EFC}" sibTransId="{6741242B-B5F3-481C-B2D5-00CFE7D4EDB2}"/>
    <dgm:cxn modelId="{829A8693-7866-4768-ABF6-7F64C7DEA273}" srcId="{3CB78371-1591-4F77-AEAB-9D49766A94DC}" destId="{91DE6E0C-46B0-4B60-B6A8-84CF12B1BE23}" srcOrd="1" destOrd="0" parTransId="{FC0FAA02-5AA5-4C10-A614-35313D1E5FDC}" sibTransId="{7C6E2584-FA6B-4E15-A4B0-7F53249006E3}"/>
    <dgm:cxn modelId="{6E0E4B08-C7E5-4DD9-88A9-11286C5F1A7C}" type="presOf" srcId="{999FEB30-D3E9-426C-9CCC-D448E5CBB5D1}" destId="{BD22B5D5-A214-4443-AB4C-098F6721952E}" srcOrd="0" destOrd="0" presId="urn:microsoft.com/office/officeart/2005/8/layout/vList2"/>
    <dgm:cxn modelId="{F1F9A1F0-AEC1-4E65-B08C-42C6620C52C2}" type="presOf" srcId="{91DE6E0C-46B0-4B60-B6A8-84CF12B1BE23}" destId="{FCBF7B3D-5A37-4DAE-9BB9-16BC6B1A9D8A}" srcOrd="0" destOrd="0" presId="urn:microsoft.com/office/officeart/2005/8/layout/vList2"/>
    <dgm:cxn modelId="{A7418A87-2208-4DD3-A850-45FDAD764320}" type="presParOf" srcId="{4FB796DD-5002-40A4-863F-27A0BE6A4FA7}" destId="{D2A58733-2884-43F3-9A55-17F083A3D181}" srcOrd="0" destOrd="0" presId="urn:microsoft.com/office/officeart/2005/8/layout/vList2"/>
    <dgm:cxn modelId="{12A1D003-DCA9-4725-9D1F-F7237728525F}" type="presParOf" srcId="{4FB796DD-5002-40A4-863F-27A0BE6A4FA7}" destId="{189766B0-6113-45E1-BC8F-DD42AB0C2B62}" srcOrd="1" destOrd="0" presId="urn:microsoft.com/office/officeart/2005/8/layout/vList2"/>
    <dgm:cxn modelId="{624B07C7-886C-43C9-89DF-1164443F01EA}" type="presParOf" srcId="{4FB796DD-5002-40A4-863F-27A0BE6A4FA7}" destId="{FCBF7B3D-5A37-4DAE-9BB9-16BC6B1A9D8A}" srcOrd="2" destOrd="0" presId="urn:microsoft.com/office/officeart/2005/8/layout/vList2"/>
    <dgm:cxn modelId="{2BFB72CE-8AFE-4F06-864A-9785CB410F64}" type="presParOf" srcId="{4FB796DD-5002-40A4-863F-27A0BE6A4FA7}" destId="{03C89B80-DBA9-498A-8051-01E17295783E}" srcOrd="3" destOrd="0" presId="urn:microsoft.com/office/officeart/2005/8/layout/vList2"/>
    <dgm:cxn modelId="{B03A32DF-83FF-4D5D-82AA-C425FC4BFFFF}" type="presParOf" srcId="{4FB796DD-5002-40A4-863F-27A0BE6A4FA7}" destId="{88EF0F21-DF96-461A-ADE7-3623CFFF324A}" srcOrd="4" destOrd="0" presId="urn:microsoft.com/office/officeart/2005/8/layout/vList2"/>
    <dgm:cxn modelId="{1559EAB8-4706-4AB3-9E32-93675F0B8BCC}" type="presParOf" srcId="{4FB796DD-5002-40A4-863F-27A0BE6A4FA7}" destId="{25ADA3A0-AA0B-4828-B44A-1D3B0D6C4791}" srcOrd="5" destOrd="0" presId="urn:microsoft.com/office/officeart/2005/8/layout/vList2"/>
    <dgm:cxn modelId="{EE45560D-B7EF-48AB-AECC-A5CEAB8DC911}" type="presParOf" srcId="{4FB796DD-5002-40A4-863F-27A0BE6A4FA7}" destId="{BD22B5D5-A214-4443-AB4C-098F6721952E}" srcOrd="6" destOrd="0" presId="urn:microsoft.com/office/officeart/2005/8/layout/vList2"/>
    <dgm:cxn modelId="{DC554953-D00C-4DFD-8AE3-225B05528432}" type="presParOf" srcId="{4FB796DD-5002-40A4-863F-27A0BE6A4FA7}" destId="{4742FDB4-2D09-4992-82E0-A587A8726826}" srcOrd="7" destOrd="0" presId="urn:microsoft.com/office/officeart/2005/8/layout/vList2"/>
    <dgm:cxn modelId="{CF80B71D-C1AB-4895-818A-FA4D929040DC}" type="presParOf" srcId="{4FB796DD-5002-40A4-863F-27A0BE6A4FA7}" destId="{468828F3-EFDA-416B-9DB0-A883BB21D394}" srcOrd="8"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AAD88E-2C8D-41C8-A1E5-A03BEEA651BA}"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36FFAC05-F362-4E56-9694-51BE00D01801}">
      <dgm:prSet/>
      <dgm:spPr/>
      <dgm:t>
        <a:bodyPr/>
        <a:lstStyle/>
        <a:p>
          <a:pPr rtl="0"/>
          <a:r>
            <a:rPr lang="nl-NL" dirty="0" smtClean="0"/>
            <a:t>Eilandjes van </a:t>
          </a:r>
          <a:r>
            <a:rPr lang="nl-NL" dirty="0" err="1" smtClean="0"/>
            <a:t>Langerhans</a:t>
          </a:r>
          <a:endParaRPr lang="nl-NL" dirty="0"/>
        </a:p>
      </dgm:t>
    </dgm:pt>
    <dgm:pt modelId="{9270632B-C5B9-4FFB-80AC-CEA6772C908F}" type="parTrans" cxnId="{C8CE86E3-300D-44A5-88B8-2CBDB691841F}">
      <dgm:prSet/>
      <dgm:spPr/>
      <dgm:t>
        <a:bodyPr/>
        <a:lstStyle/>
        <a:p>
          <a:endParaRPr lang="nl-NL"/>
        </a:p>
      </dgm:t>
    </dgm:pt>
    <dgm:pt modelId="{ACE11218-6705-4C1F-9999-E349F53B3FC5}" type="sibTrans" cxnId="{C8CE86E3-300D-44A5-88B8-2CBDB691841F}">
      <dgm:prSet/>
      <dgm:spPr/>
      <dgm:t>
        <a:bodyPr/>
        <a:lstStyle/>
        <a:p>
          <a:endParaRPr lang="nl-NL"/>
        </a:p>
      </dgm:t>
    </dgm:pt>
    <dgm:pt modelId="{33FE2A0C-8932-4DEB-8F09-F017567B760F}" type="pres">
      <dgm:prSet presAssocID="{3AAAD88E-2C8D-41C8-A1E5-A03BEEA651BA}" presName="linear" presStyleCnt="0">
        <dgm:presLayoutVars>
          <dgm:animLvl val="lvl"/>
          <dgm:resizeHandles val="exact"/>
        </dgm:presLayoutVars>
      </dgm:prSet>
      <dgm:spPr/>
      <dgm:t>
        <a:bodyPr/>
        <a:lstStyle/>
        <a:p>
          <a:endParaRPr lang="nl-NL"/>
        </a:p>
      </dgm:t>
    </dgm:pt>
    <dgm:pt modelId="{D94CEDE8-EEF7-4D7D-943B-CD40D1B375F0}" type="pres">
      <dgm:prSet presAssocID="{36FFAC05-F362-4E56-9694-51BE00D01801}" presName="parentText" presStyleLbl="node1" presStyleIdx="0" presStyleCnt="1">
        <dgm:presLayoutVars>
          <dgm:chMax val="0"/>
          <dgm:bulletEnabled val="1"/>
        </dgm:presLayoutVars>
      </dgm:prSet>
      <dgm:spPr/>
      <dgm:t>
        <a:bodyPr/>
        <a:lstStyle/>
        <a:p>
          <a:endParaRPr lang="nl-NL"/>
        </a:p>
      </dgm:t>
    </dgm:pt>
  </dgm:ptLst>
  <dgm:cxnLst>
    <dgm:cxn modelId="{C8CE86E3-300D-44A5-88B8-2CBDB691841F}" srcId="{3AAAD88E-2C8D-41C8-A1E5-A03BEEA651BA}" destId="{36FFAC05-F362-4E56-9694-51BE00D01801}" srcOrd="0" destOrd="0" parTransId="{9270632B-C5B9-4FFB-80AC-CEA6772C908F}" sibTransId="{ACE11218-6705-4C1F-9999-E349F53B3FC5}"/>
    <dgm:cxn modelId="{66DEA2ED-75E6-4EE1-8AE2-85AC1ECC7E89}" type="presOf" srcId="{3AAAD88E-2C8D-41C8-A1E5-A03BEEA651BA}" destId="{33FE2A0C-8932-4DEB-8F09-F017567B760F}" srcOrd="0" destOrd="0" presId="urn:microsoft.com/office/officeart/2005/8/layout/vList2"/>
    <dgm:cxn modelId="{482A9FE4-A284-4EDD-AC77-95CBAB451BAE}" type="presOf" srcId="{36FFAC05-F362-4E56-9694-51BE00D01801}" destId="{D94CEDE8-EEF7-4D7D-943B-CD40D1B375F0}" srcOrd="0" destOrd="0" presId="urn:microsoft.com/office/officeart/2005/8/layout/vList2"/>
    <dgm:cxn modelId="{86BCDF78-09A4-4FB1-96E8-677FBF4C34C6}" type="presParOf" srcId="{33FE2A0C-8932-4DEB-8F09-F017567B760F}" destId="{D94CEDE8-EEF7-4D7D-943B-CD40D1B375F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EC4A6E-B68E-4070-A52C-1F46712088D1}"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nl-NL"/>
        </a:p>
      </dgm:t>
    </dgm:pt>
    <dgm:pt modelId="{0AF8B32D-F3D5-4815-A023-CC508D069464}">
      <dgm:prSet/>
      <dgm:spPr/>
      <dgm:t>
        <a:bodyPr/>
        <a:lstStyle/>
        <a:p>
          <a:pPr algn="ctr" rtl="0"/>
          <a:r>
            <a:rPr lang="nl-NL" dirty="0" smtClean="0"/>
            <a:t>Liggen in de alvleesklier</a:t>
          </a:r>
          <a:endParaRPr lang="nl-NL" dirty="0"/>
        </a:p>
      </dgm:t>
    </dgm:pt>
    <dgm:pt modelId="{B90736BE-B3EC-4007-95C8-33551B5CB763}" type="parTrans" cxnId="{98199E07-339D-4A86-B828-C4C7A1E01003}">
      <dgm:prSet/>
      <dgm:spPr/>
      <dgm:t>
        <a:bodyPr/>
        <a:lstStyle/>
        <a:p>
          <a:pPr algn="ctr"/>
          <a:endParaRPr lang="nl-NL"/>
        </a:p>
      </dgm:t>
    </dgm:pt>
    <dgm:pt modelId="{CF39B58E-AA69-4E42-B31B-3C3B057790E9}" type="sibTrans" cxnId="{98199E07-339D-4A86-B828-C4C7A1E01003}">
      <dgm:prSet/>
      <dgm:spPr/>
      <dgm:t>
        <a:bodyPr/>
        <a:lstStyle/>
        <a:p>
          <a:pPr algn="ctr"/>
          <a:endParaRPr lang="nl-NL"/>
        </a:p>
      </dgm:t>
    </dgm:pt>
    <dgm:pt modelId="{B91B12F1-54AD-4121-A9C9-D6B367A5F10D}">
      <dgm:prSet/>
      <dgm:spPr/>
      <dgm:t>
        <a:bodyPr/>
        <a:lstStyle/>
        <a:p>
          <a:pPr algn="ctr" rtl="0"/>
          <a:r>
            <a:rPr lang="nl-NL" dirty="0" smtClean="0"/>
            <a:t>Produceren insuline en </a:t>
          </a:r>
          <a:r>
            <a:rPr lang="nl-NL" dirty="0" err="1" smtClean="0"/>
            <a:t>glucagon</a:t>
          </a:r>
          <a:endParaRPr lang="nl-NL" dirty="0"/>
        </a:p>
      </dgm:t>
    </dgm:pt>
    <dgm:pt modelId="{98DB5514-4373-439E-8661-ED003A68294A}" type="parTrans" cxnId="{00666B50-5356-4A67-8D69-187504C3EF56}">
      <dgm:prSet/>
      <dgm:spPr/>
      <dgm:t>
        <a:bodyPr/>
        <a:lstStyle/>
        <a:p>
          <a:pPr algn="ctr"/>
          <a:endParaRPr lang="nl-NL"/>
        </a:p>
      </dgm:t>
    </dgm:pt>
    <dgm:pt modelId="{6D5F5362-9E10-4D48-A6CB-D92D053E6BA8}" type="sibTrans" cxnId="{00666B50-5356-4A67-8D69-187504C3EF56}">
      <dgm:prSet/>
      <dgm:spPr/>
      <dgm:t>
        <a:bodyPr/>
        <a:lstStyle/>
        <a:p>
          <a:pPr algn="ctr"/>
          <a:endParaRPr lang="nl-NL"/>
        </a:p>
      </dgm:t>
    </dgm:pt>
    <dgm:pt modelId="{DBC47F31-8C02-4838-B26C-47B5CD47BD0E}">
      <dgm:prSet/>
      <dgm:spPr/>
      <dgm:t>
        <a:bodyPr/>
        <a:lstStyle/>
        <a:p>
          <a:pPr algn="ctr" rtl="0"/>
          <a:r>
            <a:rPr lang="nl-NL" dirty="0" smtClean="0"/>
            <a:t>Insuline: zet glucose om in glycogeen</a:t>
          </a:r>
          <a:endParaRPr lang="nl-NL" dirty="0"/>
        </a:p>
      </dgm:t>
    </dgm:pt>
    <dgm:pt modelId="{C50657D6-D269-4EF7-8370-08A9D2473A21}" type="parTrans" cxnId="{4048186D-978F-4ADD-905F-81B6C1B6DDC3}">
      <dgm:prSet/>
      <dgm:spPr/>
      <dgm:t>
        <a:bodyPr/>
        <a:lstStyle/>
        <a:p>
          <a:pPr algn="ctr"/>
          <a:endParaRPr lang="nl-NL"/>
        </a:p>
      </dgm:t>
    </dgm:pt>
    <dgm:pt modelId="{B89B6506-0B44-45D1-B18E-F11FF6994480}" type="sibTrans" cxnId="{4048186D-978F-4ADD-905F-81B6C1B6DDC3}">
      <dgm:prSet/>
      <dgm:spPr/>
      <dgm:t>
        <a:bodyPr/>
        <a:lstStyle/>
        <a:p>
          <a:pPr algn="ctr"/>
          <a:endParaRPr lang="nl-NL"/>
        </a:p>
      </dgm:t>
    </dgm:pt>
    <dgm:pt modelId="{0191D967-090C-40C7-B79C-C944225C3B8A}">
      <dgm:prSet/>
      <dgm:spPr/>
      <dgm:t>
        <a:bodyPr/>
        <a:lstStyle/>
        <a:p>
          <a:pPr algn="ctr" rtl="0"/>
          <a:r>
            <a:rPr lang="nl-NL" dirty="0" err="1" smtClean="0"/>
            <a:t>Glucagon</a:t>
          </a:r>
          <a:r>
            <a:rPr lang="nl-NL" dirty="0" smtClean="0"/>
            <a:t>: zet glycogeen om in glucose</a:t>
          </a:r>
          <a:endParaRPr lang="nl-NL" dirty="0"/>
        </a:p>
      </dgm:t>
    </dgm:pt>
    <dgm:pt modelId="{3A2B6748-E0F1-4D4F-92D4-6735E82F0EBF}" type="parTrans" cxnId="{BB9BD428-2D4E-431F-BA47-2846A8BFF404}">
      <dgm:prSet/>
      <dgm:spPr/>
      <dgm:t>
        <a:bodyPr/>
        <a:lstStyle/>
        <a:p>
          <a:pPr algn="ctr"/>
          <a:endParaRPr lang="nl-NL"/>
        </a:p>
      </dgm:t>
    </dgm:pt>
    <dgm:pt modelId="{7AD65E74-0CB2-4D44-9605-C10A2D4B13EE}" type="sibTrans" cxnId="{BB9BD428-2D4E-431F-BA47-2846A8BFF404}">
      <dgm:prSet/>
      <dgm:spPr/>
      <dgm:t>
        <a:bodyPr/>
        <a:lstStyle/>
        <a:p>
          <a:pPr algn="ctr"/>
          <a:endParaRPr lang="nl-NL"/>
        </a:p>
      </dgm:t>
    </dgm:pt>
    <dgm:pt modelId="{7F08638C-F36D-48CB-A5DC-33FA74BA6616}">
      <dgm:prSet/>
      <dgm:spPr/>
      <dgm:t>
        <a:bodyPr/>
        <a:lstStyle/>
        <a:p>
          <a:pPr algn="ctr" rtl="0"/>
          <a:r>
            <a:rPr lang="nl-NL" dirty="0" smtClean="0"/>
            <a:t>Resultaat: stabiele bloedsuikerspiegel</a:t>
          </a:r>
          <a:endParaRPr lang="nl-NL" dirty="0"/>
        </a:p>
      </dgm:t>
    </dgm:pt>
    <dgm:pt modelId="{DDE59ABD-9F38-4584-AA7D-732E5DF9885B}" type="parTrans" cxnId="{74A5D2E4-2D80-4AA2-95CF-BDB279A8027E}">
      <dgm:prSet/>
      <dgm:spPr/>
      <dgm:t>
        <a:bodyPr/>
        <a:lstStyle/>
        <a:p>
          <a:pPr algn="ctr"/>
          <a:endParaRPr lang="nl-NL"/>
        </a:p>
      </dgm:t>
    </dgm:pt>
    <dgm:pt modelId="{263AE949-721A-42D9-88C3-48A1B8C3CD5B}" type="sibTrans" cxnId="{74A5D2E4-2D80-4AA2-95CF-BDB279A8027E}">
      <dgm:prSet/>
      <dgm:spPr/>
      <dgm:t>
        <a:bodyPr/>
        <a:lstStyle/>
        <a:p>
          <a:pPr algn="ctr"/>
          <a:endParaRPr lang="nl-NL"/>
        </a:p>
      </dgm:t>
    </dgm:pt>
    <dgm:pt modelId="{AC8E6035-EF56-4636-B0A8-5FE6DF1AC869}" type="pres">
      <dgm:prSet presAssocID="{7BEC4A6E-B68E-4070-A52C-1F46712088D1}" presName="linear" presStyleCnt="0">
        <dgm:presLayoutVars>
          <dgm:animLvl val="lvl"/>
          <dgm:resizeHandles val="exact"/>
        </dgm:presLayoutVars>
      </dgm:prSet>
      <dgm:spPr/>
      <dgm:t>
        <a:bodyPr/>
        <a:lstStyle/>
        <a:p>
          <a:endParaRPr lang="nl-NL"/>
        </a:p>
      </dgm:t>
    </dgm:pt>
    <dgm:pt modelId="{0DB33722-5C8A-4FC7-AF74-60963175F8CB}" type="pres">
      <dgm:prSet presAssocID="{0AF8B32D-F3D5-4815-A023-CC508D069464}" presName="parentText" presStyleLbl="node1" presStyleIdx="0" presStyleCnt="5">
        <dgm:presLayoutVars>
          <dgm:chMax val="0"/>
          <dgm:bulletEnabled val="1"/>
        </dgm:presLayoutVars>
      </dgm:prSet>
      <dgm:spPr/>
      <dgm:t>
        <a:bodyPr/>
        <a:lstStyle/>
        <a:p>
          <a:endParaRPr lang="nl-NL"/>
        </a:p>
      </dgm:t>
    </dgm:pt>
    <dgm:pt modelId="{D4319657-EDF1-446E-BAFF-EBF903A1E495}" type="pres">
      <dgm:prSet presAssocID="{CF39B58E-AA69-4E42-B31B-3C3B057790E9}" presName="spacer" presStyleCnt="0"/>
      <dgm:spPr/>
    </dgm:pt>
    <dgm:pt modelId="{5A016E2C-6F29-44CC-A7FA-3E8427CC036B}" type="pres">
      <dgm:prSet presAssocID="{B91B12F1-54AD-4121-A9C9-D6B367A5F10D}" presName="parentText" presStyleLbl="node1" presStyleIdx="1" presStyleCnt="5">
        <dgm:presLayoutVars>
          <dgm:chMax val="0"/>
          <dgm:bulletEnabled val="1"/>
        </dgm:presLayoutVars>
      </dgm:prSet>
      <dgm:spPr/>
      <dgm:t>
        <a:bodyPr/>
        <a:lstStyle/>
        <a:p>
          <a:endParaRPr lang="nl-NL"/>
        </a:p>
      </dgm:t>
    </dgm:pt>
    <dgm:pt modelId="{F7248EFF-B4DE-4CF2-B405-AF497108D808}" type="pres">
      <dgm:prSet presAssocID="{6D5F5362-9E10-4D48-A6CB-D92D053E6BA8}" presName="spacer" presStyleCnt="0"/>
      <dgm:spPr/>
    </dgm:pt>
    <dgm:pt modelId="{893D96ED-B821-4E64-978C-8783F54DADF1}" type="pres">
      <dgm:prSet presAssocID="{DBC47F31-8C02-4838-B26C-47B5CD47BD0E}" presName="parentText" presStyleLbl="node1" presStyleIdx="2" presStyleCnt="5">
        <dgm:presLayoutVars>
          <dgm:chMax val="0"/>
          <dgm:bulletEnabled val="1"/>
        </dgm:presLayoutVars>
      </dgm:prSet>
      <dgm:spPr/>
      <dgm:t>
        <a:bodyPr/>
        <a:lstStyle/>
        <a:p>
          <a:endParaRPr lang="nl-NL"/>
        </a:p>
      </dgm:t>
    </dgm:pt>
    <dgm:pt modelId="{04C0FE53-FF33-4B61-81B0-26189E47E8F0}" type="pres">
      <dgm:prSet presAssocID="{B89B6506-0B44-45D1-B18E-F11FF6994480}" presName="spacer" presStyleCnt="0"/>
      <dgm:spPr/>
    </dgm:pt>
    <dgm:pt modelId="{53774D2A-BB0C-4356-B1E4-9F7D59B7E14A}" type="pres">
      <dgm:prSet presAssocID="{0191D967-090C-40C7-B79C-C944225C3B8A}" presName="parentText" presStyleLbl="node1" presStyleIdx="3" presStyleCnt="5">
        <dgm:presLayoutVars>
          <dgm:chMax val="0"/>
          <dgm:bulletEnabled val="1"/>
        </dgm:presLayoutVars>
      </dgm:prSet>
      <dgm:spPr/>
      <dgm:t>
        <a:bodyPr/>
        <a:lstStyle/>
        <a:p>
          <a:endParaRPr lang="nl-NL"/>
        </a:p>
      </dgm:t>
    </dgm:pt>
    <dgm:pt modelId="{347DCA88-A36F-46CD-A442-13458B6F6C21}" type="pres">
      <dgm:prSet presAssocID="{7AD65E74-0CB2-4D44-9605-C10A2D4B13EE}" presName="spacer" presStyleCnt="0"/>
      <dgm:spPr/>
    </dgm:pt>
    <dgm:pt modelId="{D31AFD26-E170-4013-AE68-7EE7ED8B4002}" type="pres">
      <dgm:prSet presAssocID="{7F08638C-F36D-48CB-A5DC-33FA74BA6616}" presName="parentText" presStyleLbl="node1" presStyleIdx="4" presStyleCnt="5">
        <dgm:presLayoutVars>
          <dgm:chMax val="0"/>
          <dgm:bulletEnabled val="1"/>
        </dgm:presLayoutVars>
      </dgm:prSet>
      <dgm:spPr/>
      <dgm:t>
        <a:bodyPr/>
        <a:lstStyle/>
        <a:p>
          <a:endParaRPr lang="nl-NL"/>
        </a:p>
      </dgm:t>
    </dgm:pt>
  </dgm:ptLst>
  <dgm:cxnLst>
    <dgm:cxn modelId="{74A5D2E4-2D80-4AA2-95CF-BDB279A8027E}" srcId="{7BEC4A6E-B68E-4070-A52C-1F46712088D1}" destId="{7F08638C-F36D-48CB-A5DC-33FA74BA6616}" srcOrd="4" destOrd="0" parTransId="{DDE59ABD-9F38-4584-AA7D-732E5DF9885B}" sibTransId="{263AE949-721A-42D9-88C3-48A1B8C3CD5B}"/>
    <dgm:cxn modelId="{98199E07-339D-4A86-B828-C4C7A1E01003}" srcId="{7BEC4A6E-B68E-4070-A52C-1F46712088D1}" destId="{0AF8B32D-F3D5-4815-A023-CC508D069464}" srcOrd="0" destOrd="0" parTransId="{B90736BE-B3EC-4007-95C8-33551B5CB763}" sibTransId="{CF39B58E-AA69-4E42-B31B-3C3B057790E9}"/>
    <dgm:cxn modelId="{546F3532-EC85-47B8-BCA7-EF92AAE236E3}" type="presOf" srcId="{B91B12F1-54AD-4121-A9C9-D6B367A5F10D}" destId="{5A016E2C-6F29-44CC-A7FA-3E8427CC036B}" srcOrd="0" destOrd="0" presId="urn:microsoft.com/office/officeart/2005/8/layout/vList2"/>
    <dgm:cxn modelId="{4048186D-978F-4ADD-905F-81B6C1B6DDC3}" srcId="{7BEC4A6E-B68E-4070-A52C-1F46712088D1}" destId="{DBC47F31-8C02-4838-B26C-47B5CD47BD0E}" srcOrd="2" destOrd="0" parTransId="{C50657D6-D269-4EF7-8370-08A9D2473A21}" sibTransId="{B89B6506-0B44-45D1-B18E-F11FF6994480}"/>
    <dgm:cxn modelId="{00666B50-5356-4A67-8D69-187504C3EF56}" srcId="{7BEC4A6E-B68E-4070-A52C-1F46712088D1}" destId="{B91B12F1-54AD-4121-A9C9-D6B367A5F10D}" srcOrd="1" destOrd="0" parTransId="{98DB5514-4373-439E-8661-ED003A68294A}" sibTransId="{6D5F5362-9E10-4D48-A6CB-D92D053E6BA8}"/>
    <dgm:cxn modelId="{8E898F38-F18A-406F-A650-33C574252C3D}" type="presOf" srcId="{7F08638C-F36D-48CB-A5DC-33FA74BA6616}" destId="{D31AFD26-E170-4013-AE68-7EE7ED8B4002}" srcOrd="0" destOrd="0" presId="urn:microsoft.com/office/officeart/2005/8/layout/vList2"/>
    <dgm:cxn modelId="{A972F803-A3EA-4231-91A3-E1B4BDCC7803}" type="presOf" srcId="{0AF8B32D-F3D5-4815-A023-CC508D069464}" destId="{0DB33722-5C8A-4FC7-AF74-60963175F8CB}" srcOrd="0" destOrd="0" presId="urn:microsoft.com/office/officeart/2005/8/layout/vList2"/>
    <dgm:cxn modelId="{51AAE6E4-BBCE-4A99-AA34-8E4E19919226}" type="presOf" srcId="{7BEC4A6E-B68E-4070-A52C-1F46712088D1}" destId="{AC8E6035-EF56-4636-B0A8-5FE6DF1AC869}" srcOrd="0" destOrd="0" presId="urn:microsoft.com/office/officeart/2005/8/layout/vList2"/>
    <dgm:cxn modelId="{8481EB7D-9DFF-4C1B-A67A-BFE6298CB5F8}" type="presOf" srcId="{0191D967-090C-40C7-B79C-C944225C3B8A}" destId="{53774D2A-BB0C-4356-B1E4-9F7D59B7E14A}" srcOrd="0" destOrd="0" presId="urn:microsoft.com/office/officeart/2005/8/layout/vList2"/>
    <dgm:cxn modelId="{BB9BD428-2D4E-431F-BA47-2846A8BFF404}" srcId="{7BEC4A6E-B68E-4070-A52C-1F46712088D1}" destId="{0191D967-090C-40C7-B79C-C944225C3B8A}" srcOrd="3" destOrd="0" parTransId="{3A2B6748-E0F1-4D4F-92D4-6735E82F0EBF}" sibTransId="{7AD65E74-0CB2-4D44-9605-C10A2D4B13EE}"/>
    <dgm:cxn modelId="{7B8C1C2B-F0F7-4C17-A3F1-E0724B06C91C}" type="presOf" srcId="{DBC47F31-8C02-4838-B26C-47B5CD47BD0E}" destId="{893D96ED-B821-4E64-978C-8783F54DADF1}" srcOrd="0" destOrd="0" presId="urn:microsoft.com/office/officeart/2005/8/layout/vList2"/>
    <dgm:cxn modelId="{3BECB220-C008-4EFB-9561-CA0FF2BDB11E}" type="presParOf" srcId="{AC8E6035-EF56-4636-B0A8-5FE6DF1AC869}" destId="{0DB33722-5C8A-4FC7-AF74-60963175F8CB}" srcOrd="0" destOrd="0" presId="urn:microsoft.com/office/officeart/2005/8/layout/vList2"/>
    <dgm:cxn modelId="{AB468E83-C399-411D-B2CF-AE8A88B4146D}" type="presParOf" srcId="{AC8E6035-EF56-4636-B0A8-5FE6DF1AC869}" destId="{D4319657-EDF1-446E-BAFF-EBF903A1E495}" srcOrd="1" destOrd="0" presId="urn:microsoft.com/office/officeart/2005/8/layout/vList2"/>
    <dgm:cxn modelId="{E7DA4CA5-DA9F-4985-966D-1F79D54D4D51}" type="presParOf" srcId="{AC8E6035-EF56-4636-B0A8-5FE6DF1AC869}" destId="{5A016E2C-6F29-44CC-A7FA-3E8427CC036B}" srcOrd="2" destOrd="0" presId="urn:microsoft.com/office/officeart/2005/8/layout/vList2"/>
    <dgm:cxn modelId="{5AFF3050-7941-4694-B6D7-B23931EF7E52}" type="presParOf" srcId="{AC8E6035-EF56-4636-B0A8-5FE6DF1AC869}" destId="{F7248EFF-B4DE-4CF2-B405-AF497108D808}" srcOrd="3" destOrd="0" presId="urn:microsoft.com/office/officeart/2005/8/layout/vList2"/>
    <dgm:cxn modelId="{82873D5F-6571-471F-BB48-FD2D4C6C563F}" type="presParOf" srcId="{AC8E6035-EF56-4636-B0A8-5FE6DF1AC869}" destId="{893D96ED-B821-4E64-978C-8783F54DADF1}" srcOrd="4" destOrd="0" presId="urn:microsoft.com/office/officeart/2005/8/layout/vList2"/>
    <dgm:cxn modelId="{ED2A9EF9-9DA5-4C3E-B9ED-0107B6577BB8}" type="presParOf" srcId="{AC8E6035-EF56-4636-B0A8-5FE6DF1AC869}" destId="{04C0FE53-FF33-4B61-81B0-26189E47E8F0}" srcOrd="5" destOrd="0" presId="urn:microsoft.com/office/officeart/2005/8/layout/vList2"/>
    <dgm:cxn modelId="{6EE656D3-4C1B-4D1D-A612-02FD77A4C8FD}" type="presParOf" srcId="{AC8E6035-EF56-4636-B0A8-5FE6DF1AC869}" destId="{53774D2A-BB0C-4356-B1E4-9F7D59B7E14A}" srcOrd="6" destOrd="0" presId="urn:microsoft.com/office/officeart/2005/8/layout/vList2"/>
    <dgm:cxn modelId="{BF639FDD-B214-476E-B52E-A7603CB3010B}" type="presParOf" srcId="{AC8E6035-EF56-4636-B0A8-5FE6DF1AC869}" destId="{347DCA88-A36F-46CD-A442-13458B6F6C21}" srcOrd="7" destOrd="0" presId="urn:microsoft.com/office/officeart/2005/8/layout/vList2"/>
    <dgm:cxn modelId="{907532C9-9454-4779-B690-56ED22C6375C}" type="presParOf" srcId="{AC8E6035-EF56-4636-B0A8-5FE6DF1AC869}" destId="{D31AFD26-E170-4013-AE68-7EE7ED8B4002}" srcOrd="8"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A71283-754B-45E5-8648-680FEFF7D67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FECAE661-0C97-4077-8205-D9DD6FE3D3ED}">
      <dgm:prSet/>
      <dgm:spPr/>
      <dgm:t>
        <a:bodyPr/>
        <a:lstStyle/>
        <a:p>
          <a:pPr algn="ctr" rtl="0"/>
          <a:r>
            <a:rPr lang="nl-NL" dirty="0" smtClean="0"/>
            <a:t>Eilandjes van </a:t>
          </a:r>
          <a:r>
            <a:rPr lang="nl-NL" dirty="0" err="1" smtClean="0"/>
            <a:t>Langerhans</a:t>
          </a:r>
          <a:endParaRPr lang="nl-NL" dirty="0"/>
        </a:p>
      </dgm:t>
    </dgm:pt>
    <dgm:pt modelId="{D6234D5B-A69F-4CCD-A093-0797F44F6503}" type="parTrans" cxnId="{1F4B5E01-4A67-4D3F-BDDB-1D3FE32AA366}">
      <dgm:prSet/>
      <dgm:spPr/>
      <dgm:t>
        <a:bodyPr/>
        <a:lstStyle/>
        <a:p>
          <a:pPr algn="ctr"/>
          <a:endParaRPr lang="nl-NL"/>
        </a:p>
      </dgm:t>
    </dgm:pt>
    <dgm:pt modelId="{DE21060E-7028-4818-98AB-6A77A019F6E0}" type="sibTrans" cxnId="{1F4B5E01-4A67-4D3F-BDDB-1D3FE32AA366}">
      <dgm:prSet/>
      <dgm:spPr/>
      <dgm:t>
        <a:bodyPr/>
        <a:lstStyle/>
        <a:p>
          <a:pPr algn="ctr"/>
          <a:endParaRPr lang="nl-NL"/>
        </a:p>
      </dgm:t>
    </dgm:pt>
    <dgm:pt modelId="{280527E9-97B1-45A4-B645-224A80FB89E9}" type="pres">
      <dgm:prSet presAssocID="{C2A71283-754B-45E5-8648-680FEFF7D677}" presName="linear" presStyleCnt="0">
        <dgm:presLayoutVars>
          <dgm:animLvl val="lvl"/>
          <dgm:resizeHandles val="exact"/>
        </dgm:presLayoutVars>
      </dgm:prSet>
      <dgm:spPr/>
      <dgm:t>
        <a:bodyPr/>
        <a:lstStyle/>
        <a:p>
          <a:endParaRPr lang="nl-NL"/>
        </a:p>
      </dgm:t>
    </dgm:pt>
    <dgm:pt modelId="{CE6B63E5-B03C-40E4-B661-FC92B73E8D52}" type="pres">
      <dgm:prSet presAssocID="{FECAE661-0C97-4077-8205-D9DD6FE3D3ED}" presName="parentText" presStyleLbl="node1" presStyleIdx="0" presStyleCnt="1">
        <dgm:presLayoutVars>
          <dgm:chMax val="0"/>
          <dgm:bulletEnabled val="1"/>
        </dgm:presLayoutVars>
      </dgm:prSet>
      <dgm:spPr/>
      <dgm:t>
        <a:bodyPr/>
        <a:lstStyle/>
        <a:p>
          <a:endParaRPr lang="nl-NL"/>
        </a:p>
      </dgm:t>
    </dgm:pt>
  </dgm:ptLst>
  <dgm:cxnLst>
    <dgm:cxn modelId="{2B8E1F2F-8FFC-4ED0-B36D-0057FF5B7889}" type="presOf" srcId="{FECAE661-0C97-4077-8205-D9DD6FE3D3ED}" destId="{CE6B63E5-B03C-40E4-B661-FC92B73E8D52}" srcOrd="0" destOrd="0" presId="urn:microsoft.com/office/officeart/2005/8/layout/vList2"/>
    <dgm:cxn modelId="{6F4164CB-FD22-43C8-9B45-D7000FE9B056}" type="presOf" srcId="{C2A71283-754B-45E5-8648-680FEFF7D677}" destId="{280527E9-97B1-45A4-B645-224A80FB89E9}" srcOrd="0" destOrd="0" presId="urn:microsoft.com/office/officeart/2005/8/layout/vList2"/>
    <dgm:cxn modelId="{1F4B5E01-4A67-4D3F-BDDB-1D3FE32AA366}" srcId="{C2A71283-754B-45E5-8648-680FEFF7D677}" destId="{FECAE661-0C97-4077-8205-D9DD6FE3D3ED}" srcOrd="0" destOrd="0" parTransId="{D6234D5B-A69F-4CCD-A093-0797F44F6503}" sibTransId="{DE21060E-7028-4818-98AB-6A77A019F6E0}"/>
    <dgm:cxn modelId="{8AAF8366-A635-4DE4-B97B-A941D3F3ABDE}" type="presParOf" srcId="{280527E9-97B1-45A4-B645-224A80FB89E9}" destId="{CE6B63E5-B03C-40E4-B661-FC92B73E8D5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6FD64-EB58-4400-939F-DB311F798385}">
      <dsp:nvSpPr>
        <dsp:cNvPr id="0" name=""/>
        <dsp:cNvSpPr/>
      </dsp:nvSpPr>
      <dsp:spPr>
        <a:xfrm>
          <a:off x="0" y="91799"/>
          <a:ext cx="8229600" cy="959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nl-NL" sz="4000" kern="1200" dirty="0" smtClean="0"/>
            <a:t>Hormoonklieren = endocriene klieren</a:t>
          </a:r>
          <a:endParaRPr lang="nl-NL" sz="4000" kern="1200" dirty="0"/>
        </a:p>
      </dsp:txBody>
      <dsp:txXfrm>
        <a:off x="0" y="91799"/>
        <a:ext cx="8229600" cy="9594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410A53-C339-410D-89A1-06B0CEB63E7D}">
      <dsp:nvSpPr>
        <dsp:cNvPr id="0" name=""/>
        <dsp:cNvSpPr/>
      </dsp:nvSpPr>
      <dsp:spPr>
        <a:xfrm>
          <a:off x="0" y="3692"/>
          <a:ext cx="8928992" cy="7956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nl-NL" sz="2000" kern="1200" dirty="0" smtClean="0"/>
            <a:t>Insuline en glucagon worden geproduceerd op basis van bloedsuikerspiegel (gemiddeld 0,1%)</a:t>
          </a:r>
          <a:endParaRPr lang="nl-NL" sz="2000" kern="1200" dirty="0"/>
        </a:p>
      </dsp:txBody>
      <dsp:txXfrm>
        <a:off x="0" y="3692"/>
        <a:ext cx="8928992" cy="795600"/>
      </dsp:txXfrm>
    </dsp:sp>
    <dsp:sp modelId="{700E9CBD-DCD9-4FDD-8983-586C65B824DE}">
      <dsp:nvSpPr>
        <dsp:cNvPr id="0" name=""/>
        <dsp:cNvSpPr/>
      </dsp:nvSpPr>
      <dsp:spPr>
        <a:xfrm>
          <a:off x="0" y="856892"/>
          <a:ext cx="8928992" cy="795600"/>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nl-NL" sz="2000" kern="1200" dirty="0" smtClean="0"/>
            <a:t>Teveel glucose: </a:t>
          </a:r>
          <a:r>
            <a:rPr lang="nl-NL" sz="2000" kern="1200" dirty="0" smtClean="0">
              <a:sym typeface="Wingdings" pitchFamily="2" charset="2"/>
            </a:rPr>
            <a:t>insuline &amp;  Te weinig glucose: glucagon  Proces van terugkoppeling</a:t>
          </a:r>
          <a:endParaRPr lang="nl-NL" sz="2000" kern="1200" dirty="0"/>
        </a:p>
      </dsp:txBody>
      <dsp:txXfrm>
        <a:off x="0" y="856892"/>
        <a:ext cx="8928992" cy="7956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326007-03F9-4165-A596-C9B8F9D3DE9E}">
      <dsp:nvSpPr>
        <dsp:cNvPr id="0" name=""/>
        <dsp:cNvSpPr/>
      </dsp:nvSpPr>
      <dsp:spPr>
        <a:xfrm>
          <a:off x="0" y="7852"/>
          <a:ext cx="3538736"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Diabetes</a:t>
          </a:r>
          <a:endParaRPr lang="nl-NL" sz="4700" kern="1200" dirty="0"/>
        </a:p>
      </dsp:txBody>
      <dsp:txXfrm>
        <a:off x="0" y="7852"/>
        <a:ext cx="3538736" cy="112729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9B87B3-03DF-461A-A363-D312C18BA74C}">
      <dsp:nvSpPr>
        <dsp:cNvPr id="0" name=""/>
        <dsp:cNvSpPr/>
      </dsp:nvSpPr>
      <dsp:spPr>
        <a:xfrm>
          <a:off x="0" y="8161"/>
          <a:ext cx="8856984" cy="87395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nl-NL" sz="2200" kern="1200" dirty="0" smtClean="0"/>
            <a:t>Bij te lage productie van insuline stijgt de concentratie glucose in het bloed</a:t>
          </a:r>
          <a:endParaRPr lang="nl-NL" sz="2200" kern="1200" dirty="0"/>
        </a:p>
      </dsp:txBody>
      <dsp:txXfrm>
        <a:off x="0" y="8161"/>
        <a:ext cx="8856984" cy="873953"/>
      </dsp:txXfrm>
    </dsp:sp>
    <dsp:sp modelId="{6DD6F6AF-710D-4F50-A64E-784A5BE3201E}">
      <dsp:nvSpPr>
        <dsp:cNvPr id="0" name=""/>
        <dsp:cNvSpPr/>
      </dsp:nvSpPr>
      <dsp:spPr>
        <a:xfrm>
          <a:off x="0" y="945475"/>
          <a:ext cx="8856984" cy="873953"/>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nl-NL" sz="2200" kern="1200" dirty="0" smtClean="0"/>
            <a:t>Boven de 0,16% gaan de nieren glucose uitscheiden </a:t>
          </a:r>
          <a:r>
            <a:rPr lang="nl-NL" sz="2200" kern="1200" dirty="0" smtClean="0">
              <a:sym typeface="Wingdings"/>
            </a:rPr>
            <a:t></a:t>
          </a:r>
          <a:r>
            <a:rPr lang="nl-NL" sz="2200" kern="1200" dirty="0" smtClean="0"/>
            <a:t> diagnose suikerziekte</a:t>
          </a:r>
          <a:endParaRPr lang="nl-NL" sz="2200" kern="1200" dirty="0"/>
        </a:p>
      </dsp:txBody>
      <dsp:txXfrm>
        <a:off x="0" y="945475"/>
        <a:ext cx="8856984" cy="873953"/>
      </dsp:txXfrm>
    </dsp:sp>
    <dsp:sp modelId="{0002A58E-CF13-4C75-9C29-2FDC01C054E7}">
      <dsp:nvSpPr>
        <dsp:cNvPr id="0" name=""/>
        <dsp:cNvSpPr/>
      </dsp:nvSpPr>
      <dsp:spPr>
        <a:xfrm>
          <a:off x="0" y="1882788"/>
          <a:ext cx="8856984" cy="873953"/>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nl-NL" sz="2200" kern="1200" dirty="0" smtClean="0"/>
            <a:t>Patiënten moeten zichzelf dan insuline toedienen</a:t>
          </a:r>
          <a:endParaRPr lang="nl-NL" sz="2200" kern="1200" dirty="0"/>
        </a:p>
      </dsp:txBody>
      <dsp:txXfrm>
        <a:off x="0" y="1882788"/>
        <a:ext cx="8856984" cy="87395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4A796F-AAE1-4796-A853-4A9E4549B51A}">
      <dsp:nvSpPr>
        <dsp:cNvPr id="0" name=""/>
        <dsp:cNvSpPr/>
      </dsp:nvSpPr>
      <dsp:spPr>
        <a:xfrm>
          <a:off x="0" y="7852"/>
          <a:ext cx="339472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Bijnieren</a:t>
          </a:r>
          <a:endParaRPr lang="nl-NL" sz="4700" kern="1200" dirty="0"/>
        </a:p>
      </dsp:txBody>
      <dsp:txXfrm>
        <a:off x="0" y="7852"/>
        <a:ext cx="3394720" cy="112729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E7A8DE-460D-4195-B8A7-759FB83FB7A5}">
      <dsp:nvSpPr>
        <dsp:cNvPr id="0" name=""/>
        <dsp:cNvSpPr/>
      </dsp:nvSpPr>
      <dsp:spPr>
        <a:xfrm>
          <a:off x="0" y="204920"/>
          <a:ext cx="4690864" cy="55165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Bijniermerg produceert adrenaline</a:t>
          </a:r>
          <a:endParaRPr lang="nl-NL" sz="2300" kern="1200" dirty="0"/>
        </a:p>
      </dsp:txBody>
      <dsp:txXfrm>
        <a:off x="0" y="204920"/>
        <a:ext cx="4690864" cy="551655"/>
      </dsp:txXfrm>
    </dsp:sp>
    <dsp:sp modelId="{B0AEA2F8-E3CE-4C24-8ABF-D1B58517159A}">
      <dsp:nvSpPr>
        <dsp:cNvPr id="0" name=""/>
        <dsp:cNvSpPr/>
      </dsp:nvSpPr>
      <dsp:spPr>
        <a:xfrm>
          <a:off x="0" y="822815"/>
          <a:ext cx="4690864" cy="551655"/>
        </a:xfrm>
        <a:prstGeom prst="roundRect">
          <a:avLst/>
        </a:prstGeom>
        <a:gradFill rotWithShape="0">
          <a:gsLst>
            <a:gs pos="0">
              <a:schemeClr val="accent4">
                <a:hueOff val="-558096"/>
                <a:satOff val="3362"/>
                <a:lumOff val="270"/>
                <a:alphaOff val="0"/>
                <a:tint val="50000"/>
                <a:satMod val="300000"/>
              </a:schemeClr>
            </a:gs>
            <a:gs pos="35000">
              <a:schemeClr val="accent4">
                <a:hueOff val="-558096"/>
                <a:satOff val="3362"/>
                <a:lumOff val="270"/>
                <a:alphaOff val="0"/>
                <a:tint val="37000"/>
                <a:satMod val="300000"/>
              </a:schemeClr>
            </a:gs>
            <a:gs pos="100000">
              <a:schemeClr val="accent4">
                <a:hueOff val="-558096"/>
                <a:satOff val="3362"/>
                <a:lumOff val="27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Bij woede, angst of schrik: adrenaline </a:t>
          </a:r>
          <a:endParaRPr lang="nl-NL" sz="2300" kern="1200" dirty="0"/>
        </a:p>
      </dsp:txBody>
      <dsp:txXfrm>
        <a:off x="0" y="822815"/>
        <a:ext cx="4690864" cy="551655"/>
      </dsp:txXfrm>
    </dsp:sp>
    <dsp:sp modelId="{59EBA2CF-A9C8-423E-9217-8E38B21A9345}">
      <dsp:nvSpPr>
        <dsp:cNvPr id="0" name=""/>
        <dsp:cNvSpPr/>
      </dsp:nvSpPr>
      <dsp:spPr>
        <a:xfrm>
          <a:off x="0" y="1440710"/>
          <a:ext cx="4690864" cy="551655"/>
        </a:xfrm>
        <a:prstGeom prst="roundRect">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Kortdurende werking</a:t>
          </a:r>
          <a:endParaRPr lang="nl-NL" sz="2300" kern="1200" dirty="0"/>
        </a:p>
      </dsp:txBody>
      <dsp:txXfrm>
        <a:off x="0" y="1440710"/>
        <a:ext cx="4690864" cy="551655"/>
      </dsp:txXfrm>
    </dsp:sp>
    <dsp:sp modelId="{39B2B466-0174-4C46-ADCB-22EBCBA931E4}">
      <dsp:nvSpPr>
        <dsp:cNvPr id="0" name=""/>
        <dsp:cNvSpPr/>
      </dsp:nvSpPr>
      <dsp:spPr>
        <a:xfrm>
          <a:off x="0" y="2058605"/>
          <a:ext cx="4690864" cy="551655"/>
        </a:xfrm>
        <a:prstGeom prst="roundRect">
          <a:avLst/>
        </a:prstGeom>
        <a:gradFill rotWithShape="0">
          <a:gsLst>
            <a:gs pos="0">
              <a:schemeClr val="accent4">
                <a:hueOff val="-1674289"/>
                <a:satOff val="10087"/>
                <a:lumOff val="809"/>
                <a:alphaOff val="0"/>
                <a:tint val="50000"/>
                <a:satMod val="300000"/>
              </a:schemeClr>
            </a:gs>
            <a:gs pos="35000">
              <a:schemeClr val="accent4">
                <a:hueOff val="-1674289"/>
                <a:satOff val="10087"/>
                <a:lumOff val="809"/>
                <a:alphaOff val="0"/>
                <a:tint val="37000"/>
                <a:satMod val="300000"/>
              </a:schemeClr>
            </a:gs>
            <a:gs pos="100000">
              <a:schemeClr val="accent4">
                <a:hueOff val="-1674289"/>
                <a:satOff val="10087"/>
                <a:lumOff val="8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Glucosegehalte stijgt</a:t>
          </a:r>
          <a:endParaRPr lang="nl-NL" sz="2300" kern="1200" dirty="0"/>
        </a:p>
      </dsp:txBody>
      <dsp:txXfrm>
        <a:off x="0" y="2058605"/>
        <a:ext cx="4690864" cy="551655"/>
      </dsp:txXfrm>
    </dsp:sp>
    <dsp:sp modelId="{A00D9A9A-08A4-41A2-BC24-77E44FF042C0}">
      <dsp:nvSpPr>
        <dsp:cNvPr id="0" name=""/>
        <dsp:cNvSpPr/>
      </dsp:nvSpPr>
      <dsp:spPr>
        <a:xfrm>
          <a:off x="0" y="2676500"/>
          <a:ext cx="4690864" cy="551655"/>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Hartslag stijgt</a:t>
          </a:r>
          <a:endParaRPr lang="nl-NL" sz="2300" kern="1200" dirty="0"/>
        </a:p>
      </dsp:txBody>
      <dsp:txXfrm>
        <a:off x="0" y="2676500"/>
        <a:ext cx="4690864" cy="551655"/>
      </dsp:txXfrm>
    </dsp:sp>
    <dsp:sp modelId="{95C81A00-3E98-42D3-8916-17652FE24B13}">
      <dsp:nvSpPr>
        <dsp:cNvPr id="0" name=""/>
        <dsp:cNvSpPr/>
      </dsp:nvSpPr>
      <dsp:spPr>
        <a:xfrm>
          <a:off x="0" y="3294395"/>
          <a:ext cx="4690864" cy="551655"/>
        </a:xfrm>
        <a:prstGeom prst="roundRect">
          <a:avLst/>
        </a:prstGeom>
        <a:gradFill rotWithShape="0">
          <a:gsLst>
            <a:gs pos="0">
              <a:schemeClr val="accent4">
                <a:hueOff val="-2790481"/>
                <a:satOff val="16812"/>
                <a:lumOff val="1348"/>
                <a:alphaOff val="0"/>
                <a:tint val="50000"/>
                <a:satMod val="300000"/>
              </a:schemeClr>
            </a:gs>
            <a:gs pos="35000">
              <a:schemeClr val="accent4">
                <a:hueOff val="-2790481"/>
                <a:satOff val="16812"/>
                <a:lumOff val="1348"/>
                <a:alphaOff val="0"/>
                <a:tint val="37000"/>
                <a:satMod val="300000"/>
              </a:schemeClr>
            </a:gs>
            <a:gs pos="100000">
              <a:schemeClr val="accent4">
                <a:hueOff val="-2790481"/>
                <a:satOff val="16812"/>
                <a:lumOff val="134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Ademfrequentie stijgt</a:t>
          </a:r>
          <a:endParaRPr lang="nl-NL" sz="2300" kern="1200" dirty="0"/>
        </a:p>
      </dsp:txBody>
      <dsp:txXfrm>
        <a:off x="0" y="3294395"/>
        <a:ext cx="4690864" cy="551655"/>
      </dsp:txXfrm>
    </dsp:sp>
    <dsp:sp modelId="{5CB03983-C0AA-4225-849A-4079A2860828}">
      <dsp:nvSpPr>
        <dsp:cNvPr id="0" name=""/>
        <dsp:cNvSpPr/>
      </dsp:nvSpPr>
      <dsp:spPr>
        <a:xfrm>
          <a:off x="0" y="3912290"/>
          <a:ext cx="4690864" cy="551655"/>
        </a:xfrm>
        <a:prstGeom prst="roundRect">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Bloedvaten verwijd</a:t>
          </a:r>
          <a:endParaRPr lang="nl-NL" sz="2300" kern="1200" dirty="0"/>
        </a:p>
      </dsp:txBody>
      <dsp:txXfrm>
        <a:off x="0" y="3912290"/>
        <a:ext cx="4690864" cy="551655"/>
      </dsp:txXfrm>
    </dsp:sp>
    <dsp:sp modelId="{D0310B4C-8EDA-4CEB-A5C9-29FB9CDDDDC5}">
      <dsp:nvSpPr>
        <dsp:cNvPr id="0" name=""/>
        <dsp:cNvSpPr/>
      </dsp:nvSpPr>
      <dsp:spPr>
        <a:xfrm>
          <a:off x="0" y="4530185"/>
          <a:ext cx="4690864" cy="551655"/>
        </a:xfrm>
        <a:prstGeom prst="roundRect">
          <a:avLst/>
        </a:prstGeom>
        <a:gradFill rotWithShape="0">
          <a:gsLst>
            <a:gs pos="0">
              <a:schemeClr val="accent4">
                <a:hueOff val="-3906673"/>
                <a:satOff val="23537"/>
                <a:lumOff val="1887"/>
                <a:alphaOff val="0"/>
                <a:tint val="50000"/>
                <a:satMod val="300000"/>
              </a:schemeClr>
            </a:gs>
            <a:gs pos="35000">
              <a:schemeClr val="accent4">
                <a:hueOff val="-3906673"/>
                <a:satOff val="23537"/>
                <a:lumOff val="1887"/>
                <a:alphaOff val="0"/>
                <a:tint val="37000"/>
                <a:satMod val="300000"/>
              </a:schemeClr>
            </a:gs>
            <a:gs pos="100000">
              <a:schemeClr val="accent4">
                <a:hueOff val="-3906673"/>
                <a:satOff val="23537"/>
                <a:lumOff val="18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t>Verteringsorganen geremd</a:t>
          </a:r>
          <a:endParaRPr lang="nl-NL" sz="2300" kern="1200" dirty="0"/>
        </a:p>
      </dsp:txBody>
      <dsp:txXfrm>
        <a:off x="0" y="4530185"/>
        <a:ext cx="4690864" cy="551655"/>
      </dsp:txXfrm>
    </dsp:sp>
    <dsp:sp modelId="{11369710-6504-4E71-A1C0-7828B07B748C}">
      <dsp:nvSpPr>
        <dsp:cNvPr id="0" name=""/>
        <dsp:cNvSpPr/>
      </dsp:nvSpPr>
      <dsp:spPr>
        <a:xfrm>
          <a:off x="0" y="5148080"/>
          <a:ext cx="4690864" cy="551655"/>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nl-NL" sz="2300" kern="1200" dirty="0" smtClean="0">
              <a:sym typeface="Wingdings"/>
            </a:rPr>
            <a:t></a:t>
          </a:r>
          <a:r>
            <a:rPr lang="nl-NL" sz="2300" kern="1200" dirty="0" smtClean="0"/>
            <a:t> handelen onder grote spanning</a:t>
          </a:r>
          <a:endParaRPr lang="nl-NL" sz="2300" kern="1200" dirty="0"/>
        </a:p>
      </dsp:txBody>
      <dsp:txXfrm>
        <a:off x="0" y="5148080"/>
        <a:ext cx="4690864" cy="5516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E76A2-9370-4A7D-89F6-1F69FBB37906}">
      <dsp:nvSpPr>
        <dsp:cNvPr id="0" name=""/>
        <dsp:cNvSpPr/>
      </dsp:nvSpPr>
      <dsp:spPr>
        <a:xfrm>
          <a:off x="0" y="333741"/>
          <a:ext cx="5328591" cy="9149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smtClean="0"/>
            <a:t>Hormoonklieren: geven hormonen direct af aan het</a:t>
          </a:r>
          <a:r>
            <a:rPr lang="nl-NL" sz="2300" b="1" kern="1200" dirty="0" smtClean="0"/>
            <a:t> bloed </a:t>
          </a:r>
          <a:r>
            <a:rPr lang="nl-NL" sz="2300" kern="1200" dirty="0" smtClean="0"/>
            <a:t>= interne secretie</a:t>
          </a:r>
          <a:endParaRPr lang="nl-NL" sz="2300" kern="1200" dirty="0"/>
        </a:p>
      </dsp:txBody>
      <dsp:txXfrm>
        <a:off x="0" y="333741"/>
        <a:ext cx="5328591" cy="914940"/>
      </dsp:txXfrm>
    </dsp:sp>
    <dsp:sp modelId="{E1DCEBD5-A0D3-42AC-A4B6-8F98331453E2}">
      <dsp:nvSpPr>
        <dsp:cNvPr id="0" name=""/>
        <dsp:cNvSpPr/>
      </dsp:nvSpPr>
      <dsp:spPr>
        <a:xfrm>
          <a:off x="0" y="1314921"/>
          <a:ext cx="5328591" cy="914940"/>
        </a:xfrm>
        <a:prstGeom prst="round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smtClean="0"/>
            <a:t>Hormonen alleen werkzaam in </a:t>
          </a:r>
          <a:r>
            <a:rPr lang="nl-NL" sz="2300" b="1" kern="1200" dirty="0" smtClean="0"/>
            <a:t>doelwitorganen</a:t>
          </a:r>
          <a:endParaRPr lang="nl-NL" sz="2300" b="1" kern="1200" dirty="0"/>
        </a:p>
      </dsp:txBody>
      <dsp:txXfrm>
        <a:off x="0" y="1314921"/>
        <a:ext cx="5328591" cy="914940"/>
      </dsp:txXfrm>
    </dsp:sp>
    <dsp:sp modelId="{D72893B4-A9C7-4248-9F3C-21D5ED7B5FA7}">
      <dsp:nvSpPr>
        <dsp:cNvPr id="0" name=""/>
        <dsp:cNvSpPr/>
      </dsp:nvSpPr>
      <dsp:spPr>
        <a:xfrm>
          <a:off x="0" y="2296101"/>
          <a:ext cx="5328591" cy="914940"/>
        </a:xfrm>
        <a:prstGeom prst="round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b="1" kern="1200" dirty="0" smtClean="0"/>
            <a:t>Hormoonspiegel</a:t>
          </a:r>
          <a:r>
            <a:rPr lang="nl-NL" sz="2300" kern="1200" dirty="0" smtClean="0"/>
            <a:t> </a:t>
          </a:r>
          <a:r>
            <a:rPr lang="nl-NL" sz="2300" kern="1200" dirty="0" smtClean="0">
              <a:sym typeface="Wingdings"/>
            </a:rPr>
            <a:t></a:t>
          </a:r>
          <a:r>
            <a:rPr lang="nl-NL" sz="2300" kern="1200" dirty="0" smtClean="0"/>
            <a:t> concentratie hormonen in bloed</a:t>
          </a:r>
          <a:endParaRPr lang="nl-NL" sz="2300" kern="1200" dirty="0"/>
        </a:p>
      </dsp:txBody>
      <dsp:txXfrm>
        <a:off x="0" y="2296101"/>
        <a:ext cx="5328591" cy="914940"/>
      </dsp:txXfrm>
    </dsp:sp>
    <dsp:sp modelId="{11F08D01-C5DB-46BC-B784-E9D3FB456F05}">
      <dsp:nvSpPr>
        <dsp:cNvPr id="0" name=""/>
        <dsp:cNvSpPr/>
      </dsp:nvSpPr>
      <dsp:spPr>
        <a:xfrm>
          <a:off x="0" y="3277281"/>
          <a:ext cx="5328591" cy="914940"/>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smtClean="0"/>
            <a:t>Doelwitorganen </a:t>
          </a:r>
          <a:r>
            <a:rPr lang="nl-NL" sz="2300" b="1" kern="1200" dirty="0" smtClean="0"/>
            <a:t>reageren</a:t>
          </a:r>
          <a:r>
            <a:rPr lang="nl-NL" sz="2300" kern="1200" dirty="0" smtClean="0"/>
            <a:t> op hormoonspiegel</a:t>
          </a:r>
          <a:endParaRPr lang="nl-NL" sz="2300" kern="1200" dirty="0"/>
        </a:p>
      </dsp:txBody>
      <dsp:txXfrm>
        <a:off x="0" y="3277281"/>
        <a:ext cx="5328591" cy="9149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C4AC5-76CC-450F-94E6-B6A0FC8C7A04}">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Hormoonklieren</a:t>
          </a:r>
          <a:endParaRPr lang="nl-NL" sz="4700" kern="1200" dirty="0"/>
        </a:p>
      </dsp:txBody>
      <dsp:txXfrm>
        <a:off x="0" y="7852"/>
        <a:ext cx="8229600" cy="11272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A548D2-9062-488A-9FDC-5251D587C164}">
      <dsp:nvSpPr>
        <dsp:cNvPr id="0" name=""/>
        <dsp:cNvSpPr/>
      </dsp:nvSpPr>
      <dsp:spPr>
        <a:xfrm>
          <a:off x="0" y="11804"/>
          <a:ext cx="4104456" cy="57563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1. Hypothalamus</a:t>
          </a:r>
          <a:endParaRPr lang="nl-NL" sz="2400" kern="1200" dirty="0"/>
        </a:p>
      </dsp:txBody>
      <dsp:txXfrm>
        <a:off x="0" y="11804"/>
        <a:ext cx="4104456" cy="575639"/>
      </dsp:txXfrm>
    </dsp:sp>
    <dsp:sp modelId="{63C8D2F3-8428-439D-B520-5B62EF386849}">
      <dsp:nvSpPr>
        <dsp:cNvPr id="0" name=""/>
        <dsp:cNvSpPr/>
      </dsp:nvSpPr>
      <dsp:spPr>
        <a:xfrm>
          <a:off x="0" y="656564"/>
          <a:ext cx="4104456" cy="575639"/>
        </a:xfrm>
        <a:prstGeom prst="roundRect">
          <a:avLst/>
        </a:prstGeom>
        <a:gradFill rotWithShape="0">
          <a:gsLst>
            <a:gs pos="0">
              <a:schemeClr val="accent4">
                <a:hueOff val="-637824"/>
                <a:satOff val="3843"/>
                <a:lumOff val="308"/>
                <a:alphaOff val="0"/>
                <a:tint val="50000"/>
                <a:satMod val="300000"/>
              </a:schemeClr>
            </a:gs>
            <a:gs pos="35000">
              <a:schemeClr val="accent4">
                <a:hueOff val="-637824"/>
                <a:satOff val="3843"/>
                <a:lumOff val="308"/>
                <a:alphaOff val="0"/>
                <a:tint val="37000"/>
                <a:satMod val="300000"/>
              </a:schemeClr>
            </a:gs>
            <a:gs pos="100000">
              <a:schemeClr val="accent4">
                <a:hueOff val="-637824"/>
                <a:satOff val="3843"/>
                <a:lumOff val="3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2. Hypofyse</a:t>
          </a:r>
          <a:endParaRPr lang="nl-NL" sz="2400" kern="1200" dirty="0"/>
        </a:p>
      </dsp:txBody>
      <dsp:txXfrm>
        <a:off x="0" y="656564"/>
        <a:ext cx="4104456" cy="575639"/>
      </dsp:txXfrm>
    </dsp:sp>
    <dsp:sp modelId="{8EF5A651-88D4-4999-B788-96C1DFE7D1F2}">
      <dsp:nvSpPr>
        <dsp:cNvPr id="0" name=""/>
        <dsp:cNvSpPr/>
      </dsp:nvSpPr>
      <dsp:spPr>
        <a:xfrm>
          <a:off x="0" y="1301324"/>
          <a:ext cx="4104456" cy="575639"/>
        </a:xfrm>
        <a:prstGeom prst="roundRect">
          <a:avLst/>
        </a:prstGeom>
        <a:gradFill rotWithShape="0">
          <a:gsLst>
            <a:gs pos="0">
              <a:schemeClr val="accent4">
                <a:hueOff val="-1275649"/>
                <a:satOff val="7685"/>
                <a:lumOff val="616"/>
                <a:alphaOff val="0"/>
                <a:tint val="50000"/>
                <a:satMod val="300000"/>
              </a:schemeClr>
            </a:gs>
            <a:gs pos="35000">
              <a:schemeClr val="accent4">
                <a:hueOff val="-1275649"/>
                <a:satOff val="7685"/>
                <a:lumOff val="616"/>
                <a:alphaOff val="0"/>
                <a:tint val="37000"/>
                <a:satMod val="300000"/>
              </a:schemeClr>
            </a:gs>
            <a:gs pos="100000">
              <a:schemeClr val="accent4">
                <a:hueOff val="-1275649"/>
                <a:satOff val="7685"/>
                <a:lumOff val="6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3. Schildklier</a:t>
          </a:r>
          <a:endParaRPr lang="nl-NL" sz="2400" kern="1200" dirty="0"/>
        </a:p>
      </dsp:txBody>
      <dsp:txXfrm>
        <a:off x="0" y="1301324"/>
        <a:ext cx="4104456" cy="575639"/>
      </dsp:txXfrm>
    </dsp:sp>
    <dsp:sp modelId="{5AC77007-8D26-4831-8D1F-D49D3A64BE25}">
      <dsp:nvSpPr>
        <dsp:cNvPr id="0" name=""/>
        <dsp:cNvSpPr/>
      </dsp:nvSpPr>
      <dsp:spPr>
        <a:xfrm>
          <a:off x="0" y="1946084"/>
          <a:ext cx="4104456" cy="575639"/>
        </a:xfrm>
        <a:prstGeom prst="roundRect">
          <a:avLst/>
        </a:prstGeom>
        <a:gradFill rotWithShape="0">
          <a:gsLst>
            <a:gs pos="0">
              <a:schemeClr val="accent4">
                <a:hueOff val="-1913473"/>
                <a:satOff val="11528"/>
                <a:lumOff val="924"/>
                <a:alphaOff val="0"/>
                <a:tint val="50000"/>
                <a:satMod val="300000"/>
              </a:schemeClr>
            </a:gs>
            <a:gs pos="35000">
              <a:schemeClr val="accent4">
                <a:hueOff val="-1913473"/>
                <a:satOff val="11528"/>
                <a:lumOff val="924"/>
                <a:alphaOff val="0"/>
                <a:tint val="37000"/>
                <a:satMod val="300000"/>
              </a:schemeClr>
            </a:gs>
            <a:gs pos="100000">
              <a:schemeClr val="accent4">
                <a:hueOff val="-1913473"/>
                <a:satOff val="11528"/>
                <a:lumOff val="9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4. Zwezerik</a:t>
          </a:r>
          <a:endParaRPr lang="nl-NL" sz="2400" kern="1200" dirty="0"/>
        </a:p>
      </dsp:txBody>
      <dsp:txXfrm>
        <a:off x="0" y="1946084"/>
        <a:ext cx="4104456" cy="575639"/>
      </dsp:txXfrm>
    </dsp:sp>
    <dsp:sp modelId="{AEAD5406-4796-470C-A055-2CB71F52D6D8}">
      <dsp:nvSpPr>
        <dsp:cNvPr id="0" name=""/>
        <dsp:cNvSpPr/>
      </dsp:nvSpPr>
      <dsp:spPr>
        <a:xfrm>
          <a:off x="0" y="2590844"/>
          <a:ext cx="4104456" cy="575639"/>
        </a:xfrm>
        <a:prstGeom prst="roundRect">
          <a:avLst/>
        </a:prstGeom>
        <a:gradFill rotWithShape="0">
          <a:gsLst>
            <a:gs pos="0">
              <a:schemeClr val="accent4">
                <a:hueOff val="-2551297"/>
                <a:satOff val="15371"/>
                <a:lumOff val="1232"/>
                <a:alphaOff val="0"/>
                <a:tint val="50000"/>
                <a:satMod val="300000"/>
              </a:schemeClr>
            </a:gs>
            <a:gs pos="35000">
              <a:schemeClr val="accent4">
                <a:hueOff val="-2551297"/>
                <a:satOff val="15371"/>
                <a:lumOff val="1232"/>
                <a:alphaOff val="0"/>
                <a:tint val="37000"/>
                <a:satMod val="300000"/>
              </a:schemeClr>
            </a:gs>
            <a:gs pos="100000">
              <a:schemeClr val="accent4">
                <a:hueOff val="-2551297"/>
                <a:satOff val="15371"/>
                <a:lumOff val="12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5. Bijnieren</a:t>
          </a:r>
          <a:endParaRPr lang="nl-NL" sz="2400" kern="1200" dirty="0"/>
        </a:p>
      </dsp:txBody>
      <dsp:txXfrm>
        <a:off x="0" y="2590844"/>
        <a:ext cx="4104456" cy="575639"/>
      </dsp:txXfrm>
    </dsp:sp>
    <dsp:sp modelId="{B79B302B-7F7B-4719-B0ED-9FD9B149F3BF}">
      <dsp:nvSpPr>
        <dsp:cNvPr id="0" name=""/>
        <dsp:cNvSpPr/>
      </dsp:nvSpPr>
      <dsp:spPr>
        <a:xfrm>
          <a:off x="0" y="3235604"/>
          <a:ext cx="4104456" cy="575639"/>
        </a:xfrm>
        <a:prstGeom prst="roundRect">
          <a:avLst/>
        </a:prstGeom>
        <a:gradFill rotWithShape="0">
          <a:gsLst>
            <a:gs pos="0">
              <a:schemeClr val="accent4">
                <a:hueOff val="-3189121"/>
                <a:satOff val="19214"/>
                <a:lumOff val="1540"/>
                <a:alphaOff val="0"/>
                <a:tint val="50000"/>
                <a:satMod val="300000"/>
              </a:schemeClr>
            </a:gs>
            <a:gs pos="35000">
              <a:schemeClr val="accent4">
                <a:hueOff val="-3189121"/>
                <a:satOff val="19214"/>
                <a:lumOff val="1540"/>
                <a:alphaOff val="0"/>
                <a:tint val="37000"/>
                <a:satMod val="300000"/>
              </a:schemeClr>
            </a:gs>
            <a:gs pos="100000">
              <a:schemeClr val="accent4">
                <a:hueOff val="-3189121"/>
                <a:satOff val="19214"/>
                <a:lumOff val="15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6. Eilandjes van </a:t>
          </a:r>
          <a:r>
            <a:rPr lang="nl-NL" sz="2400" kern="1200" dirty="0" err="1" smtClean="0"/>
            <a:t>Langerhans</a:t>
          </a:r>
          <a:endParaRPr lang="nl-NL" sz="2400" kern="1200" dirty="0"/>
        </a:p>
      </dsp:txBody>
      <dsp:txXfrm>
        <a:off x="0" y="3235604"/>
        <a:ext cx="4104456" cy="575639"/>
      </dsp:txXfrm>
    </dsp:sp>
    <dsp:sp modelId="{D285E09A-B395-41CD-BE9C-C46C3142C124}">
      <dsp:nvSpPr>
        <dsp:cNvPr id="0" name=""/>
        <dsp:cNvSpPr/>
      </dsp:nvSpPr>
      <dsp:spPr>
        <a:xfrm>
          <a:off x="0" y="3880364"/>
          <a:ext cx="4104456" cy="575639"/>
        </a:xfrm>
        <a:prstGeom prst="roundRect">
          <a:avLst/>
        </a:prstGeom>
        <a:gradFill rotWithShape="0">
          <a:gsLst>
            <a:gs pos="0">
              <a:schemeClr val="accent4">
                <a:hueOff val="-3826945"/>
                <a:satOff val="23056"/>
                <a:lumOff val="1848"/>
                <a:alphaOff val="0"/>
                <a:tint val="50000"/>
                <a:satMod val="300000"/>
              </a:schemeClr>
            </a:gs>
            <a:gs pos="35000">
              <a:schemeClr val="accent4">
                <a:hueOff val="-3826945"/>
                <a:satOff val="23056"/>
                <a:lumOff val="1848"/>
                <a:alphaOff val="0"/>
                <a:tint val="37000"/>
                <a:satMod val="300000"/>
              </a:schemeClr>
            </a:gs>
            <a:gs pos="100000">
              <a:schemeClr val="accent4">
                <a:hueOff val="-3826945"/>
                <a:satOff val="23056"/>
                <a:lumOff val="184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7. Eierstok</a:t>
          </a:r>
          <a:endParaRPr lang="nl-NL" sz="2400" kern="1200" dirty="0"/>
        </a:p>
      </dsp:txBody>
      <dsp:txXfrm>
        <a:off x="0" y="3880364"/>
        <a:ext cx="4104456" cy="575639"/>
      </dsp:txXfrm>
    </dsp:sp>
    <dsp:sp modelId="{BB87B405-7995-4181-A1B8-A49200C03F22}">
      <dsp:nvSpPr>
        <dsp:cNvPr id="0" name=""/>
        <dsp:cNvSpPr/>
      </dsp:nvSpPr>
      <dsp:spPr>
        <a:xfrm>
          <a:off x="0" y="4525124"/>
          <a:ext cx="4104456" cy="575639"/>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8. Teelbal</a:t>
          </a:r>
          <a:endParaRPr lang="nl-NL" sz="2400" kern="1200" dirty="0"/>
        </a:p>
      </dsp:txBody>
      <dsp:txXfrm>
        <a:off x="0" y="4525124"/>
        <a:ext cx="4104456" cy="5756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BC492A-E297-4B2D-966C-94D286E95235}">
      <dsp:nvSpPr>
        <dsp:cNvPr id="0" name=""/>
        <dsp:cNvSpPr/>
      </dsp:nvSpPr>
      <dsp:spPr>
        <a:xfrm>
          <a:off x="0" y="7852"/>
          <a:ext cx="375476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Schildklier</a:t>
          </a:r>
          <a:endParaRPr lang="nl-NL" sz="4700" kern="1200" dirty="0"/>
        </a:p>
      </dsp:txBody>
      <dsp:txXfrm>
        <a:off x="0" y="7852"/>
        <a:ext cx="3754760" cy="112729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A58733-2884-43F3-9A55-17F083A3D181}">
      <dsp:nvSpPr>
        <dsp:cNvPr id="0" name=""/>
        <dsp:cNvSpPr/>
      </dsp:nvSpPr>
      <dsp:spPr>
        <a:xfrm>
          <a:off x="0" y="468602"/>
          <a:ext cx="8784976" cy="55165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smtClean="0"/>
            <a:t>Aangestuurd door TSH = </a:t>
          </a:r>
          <a:r>
            <a:rPr lang="nl-NL" sz="2300" kern="1200" dirty="0" err="1" smtClean="0"/>
            <a:t>thyroïd</a:t>
          </a:r>
          <a:r>
            <a:rPr lang="nl-NL" sz="2300" kern="1200" dirty="0" smtClean="0"/>
            <a:t> stimulerend hormoon (hypothalamus)</a:t>
          </a:r>
          <a:endParaRPr lang="nl-NL" sz="2300" kern="1200" dirty="0"/>
        </a:p>
      </dsp:txBody>
      <dsp:txXfrm>
        <a:off x="0" y="468602"/>
        <a:ext cx="8784976" cy="551655"/>
      </dsp:txXfrm>
    </dsp:sp>
    <dsp:sp modelId="{FCBF7B3D-5A37-4DAE-9BB9-16BC6B1A9D8A}">
      <dsp:nvSpPr>
        <dsp:cNvPr id="0" name=""/>
        <dsp:cNvSpPr/>
      </dsp:nvSpPr>
      <dsp:spPr>
        <a:xfrm>
          <a:off x="0" y="1086497"/>
          <a:ext cx="8784976" cy="551655"/>
        </a:xfrm>
        <a:prstGeom prst="roundRect">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smtClean="0"/>
            <a:t>Produceert </a:t>
          </a:r>
          <a:r>
            <a:rPr lang="nl-NL" sz="2300" kern="1200" dirty="0" err="1" smtClean="0"/>
            <a:t>thyroxine</a:t>
          </a:r>
          <a:r>
            <a:rPr lang="nl-NL" sz="2300" kern="1200" dirty="0" smtClean="0"/>
            <a:t>: stofwisseling, ontwikkeling en groei</a:t>
          </a:r>
          <a:endParaRPr lang="nl-NL" sz="2300" kern="1200" dirty="0"/>
        </a:p>
      </dsp:txBody>
      <dsp:txXfrm>
        <a:off x="0" y="1086497"/>
        <a:ext cx="8784976" cy="551655"/>
      </dsp:txXfrm>
    </dsp:sp>
    <dsp:sp modelId="{88EF0F21-DF96-461A-ADE7-3623CFFF324A}">
      <dsp:nvSpPr>
        <dsp:cNvPr id="0" name=""/>
        <dsp:cNvSpPr/>
      </dsp:nvSpPr>
      <dsp:spPr>
        <a:xfrm>
          <a:off x="0" y="1704392"/>
          <a:ext cx="8784976" cy="551655"/>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smtClean="0"/>
            <a:t>Dwerggroei: te weinig </a:t>
          </a:r>
          <a:r>
            <a:rPr lang="nl-NL" sz="2300" kern="1200" dirty="0" err="1" smtClean="0"/>
            <a:t>thyroxine</a:t>
          </a:r>
          <a:endParaRPr lang="nl-NL" sz="2300" kern="1200" dirty="0"/>
        </a:p>
      </dsp:txBody>
      <dsp:txXfrm>
        <a:off x="0" y="1704392"/>
        <a:ext cx="8784976" cy="551655"/>
      </dsp:txXfrm>
    </dsp:sp>
    <dsp:sp modelId="{BD22B5D5-A214-4443-AB4C-098F6721952E}">
      <dsp:nvSpPr>
        <dsp:cNvPr id="0" name=""/>
        <dsp:cNvSpPr/>
      </dsp:nvSpPr>
      <dsp:spPr>
        <a:xfrm>
          <a:off x="0" y="2322287"/>
          <a:ext cx="8784976" cy="551655"/>
        </a:xfrm>
        <a:prstGeom prst="roundRect">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smtClean="0"/>
            <a:t>Struma: groei schildklier door gebrek aan </a:t>
          </a:r>
          <a:r>
            <a:rPr lang="nl-NL" sz="2300" kern="1200" dirty="0" err="1" smtClean="0"/>
            <a:t>thyroxine</a:t>
          </a:r>
          <a:endParaRPr lang="nl-NL" sz="2300" kern="1200" dirty="0"/>
        </a:p>
      </dsp:txBody>
      <dsp:txXfrm>
        <a:off x="0" y="2322287"/>
        <a:ext cx="8784976" cy="551655"/>
      </dsp:txXfrm>
    </dsp:sp>
    <dsp:sp modelId="{468828F3-EFDA-416B-9DB0-A883BB21D394}">
      <dsp:nvSpPr>
        <dsp:cNvPr id="0" name=""/>
        <dsp:cNvSpPr/>
      </dsp:nvSpPr>
      <dsp:spPr>
        <a:xfrm>
          <a:off x="0" y="2940182"/>
          <a:ext cx="8784976" cy="551655"/>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kern="1200" dirty="0" err="1" smtClean="0"/>
            <a:t>Thyroxine</a:t>
          </a:r>
          <a:r>
            <a:rPr lang="nl-NL" sz="2300" kern="1200" dirty="0" smtClean="0"/>
            <a:t> remt TSH: negatieve terugkoppeling</a:t>
          </a:r>
          <a:endParaRPr lang="nl-NL" sz="2300" kern="1200" dirty="0"/>
        </a:p>
      </dsp:txBody>
      <dsp:txXfrm>
        <a:off x="0" y="2940182"/>
        <a:ext cx="8784976" cy="55165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CEDE8-EEF7-4D7D-943B-CD40D1B375F0}">
      <dsp:nvSpPr>
        <dsp:cNvPr id="0" name=""/>
        <dsp:cNvSpPr/>
      </dsp:nvSpPr>
      <dsp:spPr>
        <a:xfrm>
          <a:off x="0" y="7852"/>
          <a:ext cx="6851104"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nl-NL" sz="4700" kern="1200" dirty="0" smtClean="0"/>
            <a:t>Eilandjes van </a:t>
          </a:r>
          <a:r>
            <a:rPr lang="nl-NL" sz="4700" kern="1200" dirty="0" err="1" smtClean="0"/>
            <a:t>Langerhans</a:t>
          </a:r>
          <a:endParaRPr lang="nl-NL" sz="4700" kern="1200" dirty="0"/>
        </a:p>
      </dsp:txBody>
      <dsp:txXfrm>
        <a:off x="0" y="7852"/>
        <a:ext cx="6851104" cy="112729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B33722-5C8A-4FC7-AF74-60963175F8CB}">
      <dsp:nvSpPr>
        <dsp:cNvPr id="0" name=""/>
        <dsp:cNvSpPr/>
      </dsp:nvSpPr>
      <dsp:spPr>
        <a:xfrm>
          <a:off x="0" y="34534"/>
          <a:ext cx="3888432" cy="95340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smtClean="0"/>
            <a:t>Liggen in de alvleesklier</a:t>
          </a:r>
          <a:endParaRPr lang="nl-NL" sz="2400" kern="1200" dirty="0"/>
        </a:p>
      </dsp:txBody>
      <dsp:txXfrm>
        <a:off x="0" y="34534"/>
        <a:ext cx="3888432" cy="953403"/>
      </dsp:txXfrm>
    </dsp:sp>
    <dsp:sp modelId="{5A016E2C-6F29-44CC-A7FA-3E8427CC036B}">
      <dsp:nvSpPr>
        <dsp:cNvPr id="0" name=""/>
        <dsp:cNvSpPr/>
      </dsp:nvSpPr>
      <dsp:spPr>
        <a:xfrm>
          <a:off x="0" y="1057058"/>
          <a:ext cx="3888432" cy="953403"/>
        </a:xfrm>
        <a:prstGeom prst="roundRect">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smtClean="0"/>
            <a:t>Produceren insuline en </a:t>
          </a:r>
          <a:r>
            <a:rPr lang="nl-NL" sz="2400" kern="1200" dirty="0" err="1" smtClean="0"/>
            <a:t>glucagon</a:t>
          </a:r>
          <a:endParaRPr lang="nl-NL" sz="2400" kern="1200" dirty="0"/>
        </a:p>
      </dsp:txBody>
      <dsp:txXfrm>
        <a:off x="0" y="1057058"/>
        <a:ext cx="3888432" cy="953403"/>
      </dsp:txXfrm>
    </dsp:sp>
    <dsp:sp modelId="{893D96ED-B821-4E64-978C-8783F54DADF1}">
      <dsp:nvSpPr>
        <dsp:cNvPr id="0" name=""/>
        <dsp:cNvSpPr/>
      </dsp:nvSpPr>
      <dsp:spPr>
        <a:xfrm>
          <a:off x="0" y="2079582"/>
          <a:ext cx="3888432" cy="953403"/>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smtClean="0"/>
            <a:t>Insuline: zet glucose om in glycogeen</a:t>
          </a:r>
          <a:endParaRPr lang="nl-NL" sz="2400" kern="1200" dirty="0"/>
        </a:p>
      </dsp:txBody>
      <dsp:txXfrm>
        <a:off x="0" y="2079582"/>
        <a:ext cx="3888432" cy="953403"/>
      </dsp:txXfrm>
    </dsp:sp>
    <dsp:sp modelId="{53774D2A-BB0C-4356-B1E4-9F7D59B7E14A}">
      <dsp:nvSpPr>
        <dsp:cNvPr id="0" name=""/>
        <dsp:cNvSpPr/>
      </dsp:nvSpPr>
      <dsp:spPr>
        <a:xfrm>
          <a:off x="0" y="3102105"/>
          <a:ext cx="3888432" cy="953403"/>
        </a:xfrm>
        <a:prstGeom prst="roundRect">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err="1" smtClean="0"/>
            <a:t>Glucagon</a:t>
          </a:r>
          <a:r>
            <a:rPr lang="nl-NL" sz="2400" kern="1200" dirty="0" smtClean="0"/>
            <a:t>: zet glycogeen om in glucose</a:t>
          </a:r>
          <a:endParaRPr lang="nl-NL" sz="2400" kern="1200" dirty="0"/>
        </a:p>
      </dsp:txBody>
      <dsp:txXfrm>
        <a:off x="0" y="3102105"/>
        <a:ext cx="3888432" cy="953403"/>
      </dsp:txXfrm>
    </dsp:sp>
    <dsp:sp modelId="{D31AFD26-E170-4013-AE68-7EE7ED8B4002}">
      <dsp:nvSpPr>
        <dsp:cNvPr id="0" name=""/>
        <dsp:cNvSpPr/>
      </dsp:nvSpPr>
      <dsp:spPr>
        <a:xfrm>
          <a:off x="0" y="4124629"/>
          <a:ext cx="3888432" cy="953403"/>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smtClean="0"/>
            <a:t>Resultaat: stabiele bloedsuikerspiegel</a:t>
          </a:r>
          <a:endParaRPr lang="nl-NL" sz="2400" kern="1200" dirty="0"/>
        </a:p>
      </dsp:txBody>
      <dsp:txXfrm>
        <a:off x="0" y="4124629"/>
        <a:ext cx="3888432" cy="95340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6B63E5-B03C-40E4-B661-FC92B73E8D52}">
      <dsp:nvSpPr>
        <dsp:cNvPr id="0" name=""/>
        <dsp:cNvSpPr/>
      </dsp:nvSpPr>
      <dsp:spPr>
        <a:xfrm>
          <a:off x="0" y="5342"/>
          <a:ext cx="7931224" cy="9114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nl-NL" sz="3800" kern="1200" dirty="0" smtClean="0"/>
            <a:t>Eilandjes van </a:t>
          </a:r>
          <a:r>
            <a:rPr lang="nl-NL" sz="3800" kern="1200" dirty="0" err="1" smtClean="0"/>
            <a:t>Langerhans</a:t>
          </a:r>
          <a:endParaRPr lang="nl-NL" sz="3800" kern="1200" dirty="0"/>
        </a:p>
      </dsp:txBody>
      <dsp:txXfrm>
        <a:off x="0" y="5342"/>
        <a:ext cx="7931224" cy="911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E19D6B7-BC80-475F-8103-ECD06DE6AE10}" type="datetimeFigureOut">
              <a:rPr lang="nl-NL" smtClean="0"/>
              <a:pPr/>
              <a:t>22-12-2014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E9242D-0153-4D90-8365-DFD8D25BEAC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9D6B7-BC80-475F-8103-ECD06DE6AE10}" type="datetimeFigureOut">
              <a:rPr lang="nl-NL" smtClean="0"/>
              <a:pPr/>
              <a:t>22-12-2014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9242D-0153-4D90-8365-DFD8D25BEAC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hyperlink" Target="http://nl.wikipedia.org/wiki/Bestand:Schemaschild.png" TargetMode="External"/><Relationship Id="rId2" Type="http://schemas.openxmlformats.org/officeDocument/2006/relationships/hyperlink" Target="http://www.bioplek.org/animaties/homeostase/thyroxine.html"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ioplek.org/animaties/homeostase/eilandjesvl.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UPadKgtYHw" TargetMode="External"/><Relationship Id="rId2" Type="http://schemas.openxmlformats.org/officeDocument/2006/relationships/hyperlink" Target="https://www.youtube.com/watch?v=8ceoSotrLp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69759237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1284549128"/>
              </p:ext>
            </p:extLst>
          </p:nvPr>
        </p:nvGraphicFramePr>
        <p:xfrm>
          <a:off x="251520" y="1600200"/>
          <a:ext cx="5328592"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724128" y="1563541"/>
            <a:ext cx="2945229"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039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HYPOFYSE</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a:t>De hypofyse is een </a:t>
            </a:r>
            <a:endParaRPr lang="nl-NL" dirty="0" smtClean="0"/>
          </a:p>
          <a:p>
            <a:pPr marL="0" indent="0">
              <a:buNone/>
            </a:pPr>
            <a:r>
              <a:rPr lang="nl-NL" dirty="0"/>
              <a:t> </a:t>
            </a:r>
            <a:r>
              <a:rPr lang="nl-NL" dirty="0" smtClean="0"/>
              <a:t>   kleine </a:t>
            </a:r>
            <a:r>
              <a:rPr lang="nl-NL" dirty="0"/>
              <a:t>hormoonklier, </a:t>
            </a:r>
            <a:endParaRPr lang="nl-NL" dirty="0" smtClean="0"/>
          </a:p>
          <a:p>
            <a:pPr marL="0" indent="0">
              <a:buNone/>
            </a:pPr>
            <a:r>
              <a:rPr lang="nl-NL" dirty="0"/>
              <a:t> </a:t>
            </a:r>
            <a:r>
              <a:rPr lang="nl-NL" dirty="0" smtClean="0"/>
              <a:t>   die </a:t>
            </a:r>
            <a:r>
              <a:rPr lang="nl-NL" dirty="0"/>
              <a:t>aan een dun </a:t>
            </a:r>
            <a:endParaRPr lang="nl-NL" dirty="0" smtClean="0"/>
          </a:p>
          <a:p>
            <a:pPr marL="0" indent="0">
              <a:buNone/>
            </a:pPr>
            <a:r>
              <a:rPr lang="nl-NL" dirty="0"/>
              <a:t> </a:t>
            </a:r>
            <a:r>
              <a:rPr lang="nl-NL" dirty="0" smtClean="0"/>
              <a:t>   steeltje onder </a:t>
            </a:r>
            <a:r>
              <a:rPr lang="nl-NL" dirty="0"/>
              <a:t>aan </a:t>
            </a:r>
            <a:endParaRPr lang="nl-NL" dirty="0" smtClean="0"/>
          </a:p>
          <a:p>
            <a:pPr marL="0" indent="0">
              <a:buNone/>
            </a:pPr>
            <a:r>
              <a:rPr lang="nl-NL" dirty="0"/>
              <a:t> </a:t>
            </a:r>
            <a:r>
              <a:rPr lang="nl-NL" dirty="0" smtClean="0"/>
              <a:t>   de hypothalamus </a:t>
            </a:r>
          </a:p>
          <a:p>
            <a:pPr marL="0" indent="0">
              <a:buNone/>
            </a:pPr>
            <a:r>
              <a:rPr lang="nl-NL" dirty="0"/>
              <a:t> </a:t>
            </a:r>
            <a:r>
              <a:rPr lang="nl-NL" dirty="0" smtClean="0"/>
              <a:t>   hangt</a:t>
            </a:r>
            <a:r>
              <a:rPr lang="nl-NL" dirty="0"/>
              <a:t>. </a:t>
            </a:r>
            <a:endParaRPr lang="nl-NL" dirty="0" smtClean="0"/>
          </a:p>
          <a:p>
            <a:pPr marL="0" indent="0">
              <a:buNone/>
            </a:pPr>
            <a:r>
              <a:rPr lang="nl-NL" dirty="0"/>
              <a:t> </a:t>
            </a:r>
            <a:r>
              <a:rPr lang="nl-NL" dirty="0" smtClean="0"/>
              <a:t>   Het </a:t>
            </a:r>
            <a:r>
              <a:rPr lang="nl-NL" dirty="0"/>
              <a:t>orgaantje bestaat </a:t>
            </a:r>
            <a:endParaRPr lang="nl-NL" dirty="0" smtClean="0"/>
          </a:p>
          <a:p>
            <a:pPr marL="0" indent="0">
              <a:buNone/>
            </a:pPr>
            <a:r>
              <a:rPr lang="nl-NL" dirty="0"/>
              <a:t> </a:t>
            </a:r>
            <a:r>
              <a:rPr lang="nl-NL" dirty="0" smtClean="0"/>
              <a:t>   uit </a:t>
            </a:r>
            <a:r>
              <a:rPr lang="nl-NL" dirty="0"/>
              <a:t>twee delen: </a:t>
            </a:r>
            <a:endParaRPr lang="nl-NL" dirty="0" smtClean="0"/>
          </a:p>
          <a:p>
            <a:pPr marL="0" indent="0">
              <a:buNone/>
            </a:pPr>
            <a:r>
              <a:rPr lang="nl-NL" dirty="0"/>
              <a:t> </a:t>
            </a:r>
            <a:r>
              <a:rPr lang="nl-NL" dirty="0" smtClean="0"/>
              <a:t>   de </a:t>
            </a:r>
            <a:r>
              <a:rPr lang="nl-NL" b="1" dirty="0" err="1"/>
              <a:t>hypofyse-voorkwab</a:t>
            </a:r>
            <a:r>
              <a:rPr lang="nl-NL" b="1" dirty="0"/>
              <a:t> </a:t>
            </a:r>
            <a:r>
              <a:rPr lang="nl-NL" dirty="0"/>
              <a:t>en </a:t>
            </a:r>
            <a:endParaRPr lang="nl-NL" dirty="0" smtClean="0"/>
          </a:p>
          <a:p>
            <a:pPr marL="0" indent="0">
              <a:buNone/>
            </a:pPr>
            <a:r>
              <a:rPr lang="nl-NL" dirty="0"/>
              <a:t> </a:t>
            </a:r>
            <a:r>
              <a:rPr lang="nl-NL" dirty="0" smtClean="0"/>
              <a:t>   de </a:t>
            </a:r>
            <a:r>
              <a:rPr lang="nl-NL" b="1" dirty="0" err="1" smtClean="0"/>
              <a:t>hypfyse</a:t>
            </a:r>
            <a:r>
              <a:rPr lang="nl-NL" b="1" dirty="0" smtClean="0"/>
              <a:t>-achterkwab</a:t>
            </a: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0" y="1417637"/>
            <a:ext cx="4283968" cy="4708525"/>
          </a:xfrm>
          <a:prstGeom prst="rect">
            <a:avLst/>
          </a:prstGeom>
        </p:spPr>
      </p:pic>
    </p:spTree>
    <p:extLst>
      <p:ext uri="{BB962C8B-B14F-4D97-AF65-F5344CB8AC3E}">
        <p14:creationId xmlns:p14="http://schemas.microsoft.com/office/powerpoint/2010/main" xmlns="" val="379333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11188" y="476250"/>
            <a:ext cx="2492375" cy="701675"/>
          </a:xfrm>
          <a:prstGeom prst="rect">
            <a:avLst/>
          </a:prstGeom>
          <a:noFill/>
          <a:ln w="9525">
            <a:noFill/>
            <a:miter lim="800000"/>
            <a:headEnd/>
            <a:tailEnd/>
          </a:ln>
        </p:spPr>
        <p:txBody>
          <a:bodyPr>
            <a:spAutoFit/>
          </a:bodyPr>
          <a:lstStyle/>
          <a:p>
            <a:pPr>
              <a:spcBef>
                <a:spcPct val="50000"/>
              </a:spcBef>
            </a:pPr>
            <a:r>
              <a:rPr lang="en-US" sz="4000">
                <a:solidFill>
                  <a:schemeClr val="accent2"/>
                </a:solidFill>
                <a:latin typeface="Tahoma" pitchFamily="34" charset="0"/>
              </a:rPr>
              <a:t>Hypofyse</a:t>
            </a:r>
            <a:endParaRPr lang="nl-NL" sz="4000">
              <a:solidFill>
                <a:schemeClr val="accent2"/>
              </a:solidFill>
              <a:latin typeface="Tahoma" pitchFamily="34" charset="0"/>
            </a:endParaRPr>
          </a:p>
        </p:txBody>
      </p:sp>
      <p:pic>
        <p:nvPicPr>
          <p:cNvPr id="5123" name="Picture 3" descr="Hypofyse"/>
          <p:cNvPicPr>
            <a:picLocks noChangeAspect="1" noChangeArrowheads="1"/>
          </p:cNvPicPr>
          <p:nvPr/>
        </p:nvPicPr>
        <p:blipFill>
          <a:blip r:embed="rId2" cstate="print"/>
          <a:srcRect/>
          <a:stretch>
            <a:fillRect/>
          </a:stretch>
        </p:blipFill>
        <p:spPr bwMode="auto">
          <a:xfrm>
            <a:off x="3517900" y="847725"/>
            <a:ext cx="5626100" cy="6010275"/>
          </a:xfrm>
          <a:prstGeom prst="rect">
            <a:avLst/>
          </a:prstGeom>
          <a:noFill/>
          <a:ln w="9525">
            <a:noFill/>
            <a:miter lim="800000"/>
            <a:headEnd/>
            <a:tailEnd/>
          </a:ln>
        </p:spPr>
      </p:pic>
      <p:sp>
        <p:nvSpPr>
          <p:cNvPr id="5124" name="Text Box 4"/>
          <p:cNvSpPr txBox="1">
            <a:spLocks noChangeArrowheads="1"/>
          </p:cNvSpPr>
          <p:nvPr/>
        </p:nvSpPr>
        <p:spPr bwMode="auto">
          <a:xfrm>
            <a:off x="323850" y="2492375"/>
            <a:ext cx="3124200" cy="1917700"/>
          </a:xfrm>
          <a:prstGeom prst="rect">
            <a:avLst/>
          </a:prstGeom>
          <a:noFill/>
          <a:ln w="9525">
            <a:noFill/>
            <a:miter lim="800000"/>
            <a:headEnd/>
            <a:tailEnd/>
          </a:ln>
        </p:spPr>
        <p:txBody>
          <a:bodyPr>
            <a:spAutoFit/>
          </a:bodyPr>
          <a:lstStyle/>
          <a:p>
            <a:pPr>
              <a:spcBef>
                <a:spcPct val="50000"/>
              </a:spcBef>
              <a:buFontTx/>
              <a:buChar char="•"/>
            </a:pPr>
            <a:r>
              <a:rPr lang="en-US" sz="2400">
                <a:latin typeface="Tahoma" pitchFamily="34" charset="0"/>
              </a:rPr>
              <a:t> Produceert </a:t>
            </a:r>
            <a:br>
              <a:rPr lang="en-US" sz="2400">
                <a:latin typeface="Tahoma" pitchFamily="34" charset="0"/>
              </a:rPr>
            </a:br>
            <a:r>
              <a:rPr lang="en-US" sz="2400">
                <a:latin typeface="Tahoma" pitchFamily="34" charset="0"/>
              </a:rPr>
              <a:t>  hormonen die de</a:t>
            </a:r>
            <a:br>
              <a:rPr lang="en-US" sz="2400">
                <a:latin typeface="Tahoma" pitchFamily="34" charset="0"/>
              </a:rPr>
            </a:br>
            <a:r>
              <a:rPr lang="en-US" sz="2400">
                <a:latin typeface="Tahoma" pitchFamily="34" charset="0"/>
              </a:rPr>
              <a:t>  werking van andere</a:t>
            </a:r>
            <a:br>
              <a:rPr lang="en-US" sz="2400">
                <a:latin typeface="Tahoma" pitchFamily="34" charset="0"/>
              </a:rPr>
            </a:br>
            <a:r>
              <a:rPr lang="en-US" sz="2400">
                <a:latin typeface="Tahoma" pitchFamily="34" charset="0"/>
              </a:rPr>
              <a:t>  hormoonklieren</a:t>
            </a:r>
            <a:br>
              <a:rPr lang="en-US" sz="2400">
                <a:latin typeface="Tahoma" pitchFamily="34" charset="0"/>
              </a:rPr>
            </a:br>
            <a:r>
              <a:rPr lang="en-US" sz="2400">
                <a:latin typeface="Tahoma" pitchFamily="34" charset="0"/>
              </a:rPr>
              <a:t>  beinvloeden.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382924128"/>
              </p:ext>
            </p:extLst>
          </p:nvPr>
        </p:nvGraphicFramePr>
        <p:xfrm>
          <a:off x="1763688" y="969119"/>
          <a:ext cx="375476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141075580"/>
              </p:ext>
            </p:extLst>
          </p:nvPr>
        </p:nvGraphicFramePr>
        <p:xfrm>
          <a:off x="251520" y="2780928"/>
          <a:ext cx="8784976" cy="396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2"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516216" y="116632"/>
            <a:ext cx="2381250" cy="284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799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9750" y="476250"/>
            <a:ext cx="2636838" cy="701675"/>
          </a:xfrm>
          <a:prstGeom prst="rect">
            <a:avLst/>
          </a:prstGeom>
          <a:noFill/>
          <a:ln w="9525">
            <a:noFill/>
            <a:miter lim="800000"/>
            <a:headEnd/>
            <a:tailEnd/>
          </a:ln>
        </p:spPr>
        <p:txBody>
          <a:bodyPr>
            <a:spAutoFit/>
          </a:bodyPr>
          <a:lstStyle/>
          <a:p>
            <a:pPr>
              <a:spcBef>
                <a:spcPct val="50000"/>
              </a:spcBef>
            </a:pPr>
            <a:r>
              <a:rPr lang="en-US" sz="4000">
                <a:solidFill>
                  <a:schemeClr val="accent2"/>
                </a:solidFill>
                <a:latin typeface="Tahoma" pitchFamily="34" charset="0"/>
              </a:rPr>
              <a:t>Schildklier</a:t>
            </a:r>
            <a:endParaRPr lang="nl-NL" sz="4000">
              <a:solidFill>
                <a:schemeClr val="accent2"/>
              </a:solidFill>
              <a:latin typeface="Tahoma" pitchFamily="34" charset="0"/>
            </a:endParaRPr>
          </a:p>
        </p:txBody>
      </p:sp>
      <p:sp>
        <p:nvSpPr>
          <p:cNvPr id="6148" name="Text Box 4"/>
          <p:cNvSpPr txBox="1">
            <a:spLocks noChangeArrowheads="1"/>
          </p:cNvSpPr>
          <p:nvPr/>
        </p:nvSpPr>
        <p:spPr bwMode="auto">
          <a:xfrm>
            <a:off x="533400" y="2438400"/>
            <a:ext cx="3886200" cy="2100263"/>
          </a:xfrm>
          <a:prstGeom prst="rect">
            <a:avLst/>
          </a:prstGeom>
          <a:noFill/>
          <a:ln w="9525">
            <a:noFill/>
            <a:miter lim="800000"/>
            <a:headEnd/>
            <a:tailEnd/>
          </a:ln>
        </p:spPr>
        <p:txBody>
          <a:bodyPr>
            <a:spAutoFit/>
          </a:bodyPr>
          <a:lstStyle/>
          <a:p>
            <a:pPr>
              <a:spcBef>
                <a:spcPct val="50000"/>
              </a:spcBef>
              <a:buFontTx/>
              <a:buChar char="•"/>
            </a:pPr>
            <a:r>
              <a:rPr lang="en-US" sz="2400">
                <a:latin typeface="Tahoma" pitchFamily="34" charset="0"/>
              </a:rPr>
              <a:t> Stimuleert de </a:t>
            </a:r>
            <a:br>
              <a:rPr lang="en-US" sz="2400">
                <a:latin typeface="Tahoma" pitchFamily="34" charset="0"/>
              </a:rPr>
            </a:br>
            <a:r>
              <a:rPr lang="en-US" sz="2400">
                <a:latin typeface="Tahoma" pitchFamily="34" charset="0"/>
              </a:rPr>
              <a:t>  stofwisseling, groei en</a:t>
            </a:r>
            <a:br>
              <a:rPr lang="en-US" sz="2400">
                <a:latin typeface="Tahoma" pitchFamily="34" charset="0"/>
              </a:rPr>
            </a:br>
            <a:r>
              <a:rPr lang="en-US" sz="2400">
                <a:latin typeface="Tahoma" pitchFamily="34" charset="0"/>
              </a:rPr>
              <a:t>  ontwikkeling.</a:t>
            </a:r>
          </a:p>
          <a:p>
            <a:pPr>
              <a:spcBef>
                <a:spcPct val="50000"/>
              </a:spcBef>
              <a:buFontTx/>
              <a:buChar char="•"/>
            </a:pPr>
            <a:r>
              <a:rPr lang="en-US" sz="2400">
                <a:latin typeface="Tahoma" pitchFamily="34" charset="0"/>
              </a:rPr>
              <a:t>Bij Jood tekort ontstaat</a:t>
            </a:r>
            <a:br>
              <a:rPr lang="en-US" sz="2400">
                <a:latin typeface="Tahoma" pitchFamily="34" charset="0"/>
              </a:rPr>
            </a:br>
            <a:r>
              <a:rPr lang="en-US" sz="2400">
                <a:latin typeface="Tahoma" pitchFamily="34" charset="0"/>
              </a:rPr>
              <a:t>  Struma.</a:t>
            </a:r>
            <a:endParaRPr lang="nl-NL" sz="2400">
              <a:latin typeface="Tahoma" pitchFamily="34" charset="0"/>
            </a:endParaRPr>
          </a:p>
        </p:txBody>
      </p:sp>
      <p:sp>
        <p:nvSpPr>
          <p:cNvPr id="7172" name="Text Box 5"/>
          <p:cNvSpPr txBox="1">
            <a:spLocks noChangeArrowheads="1"/>
          </p:cNvSpPr>
          <p:nvPr/>
        </p:nvSpPr>
        <p:spPr bwMode="auto">
          <a:xfrm>
            <a:off x="539750" y="5589588"/>
            <a:ext cx="2952750" cy="366712"/>
          </a:xfrm>
          <a:prstGeom prst="rect">
            <a:avLst/>
          </a:prstGeom>
          <a:noFill/>
          <a:ln w="9525">
            <a:noFill/>
            <a:miter lim="800000"/>
            <a:headEnd/>
            <a:tailEnd/>
          </a:ln>
        </p:spPr>
        <p:txBody>
          <a:bodyPr wrap="none">
            <a:spAutoFit/>
          </a:bodyPr>
          <a:lstStyle/>
          <a:p>
            <a:r>
              <a:rPr lang="nl-NL">
                <a:hlinkClick r:id="rId2"/>
              </a:rPr>
              <a:t>Animatie Bioplek schildklier</a:t>
            </a:r>
            <a:endParaRPr lang="nl-NL"/>
          </a:p>
        </p:txBody>
      </p:sp>
      <p:pic>
        <p:nvPicPr>
          <p:cNvPr id="7173" name="Picture 9" descr="http://upload.wikimedia.org/wikipedia/commons/a/a0/Schemaschild.png">
            <a:hlinkClick r:id="rId3"/>
          </p:cNvPr>
          <p:cNvPicPr>
            <a:picLocks noChangeAspect="1" noChangeArrowheads="1"/>
          </p:cNvPicPr>
          <p:nvPr/>
        </p:nvPicPr>
        <p:blipFill>
          <a:blip r:embed="rId4" cstate="print"/>
          <a:srcRect/>
          <a:stretch>
            <a:fillRect/>
          </a:stretch>
        </p:blipFill>
        <p:spPr bwMode="auto">
          <a:xfrm>
            <a:off x="5214938" y="357188"/>
            <a:ext cx="6119812" cy="6119812"/>
          </a:xfrm>
          <a:prstGeom prst="rect">
            <a:avLst/>
          </a:prstGeom>
          <a:noFill/>
          <a:ln w="9525">
            <a:noFill/>
            <a:miter lim="800000"/>
            <a:headEnd/>
            <a:tailEnd/>
          </a:ln>
        </p:spPr>
      </p:pic>
      <p:pic>
        <p:nvPicPr>
          <p:cNvPr id="7175" name="Picture 7" descr="http://www.strumeth.nl/afbeeldingen%20NL/Ethiopie2%20006%5B1%5D.jpg"/>
          <p:cNvPicPr>
            <a:picLocks noChangeAspect="1" noChangeArrowheads="1"/>
          </p:cNvPicPr>
          <p:nvPr/>
        </p:nvPicPr>
        <p:blipFill>
          <a:blip r:embed="rId5" cstate="print"/>
          <a:srcRect/>
          <a:stretch>
            <a:fillRect/>
          </a:stretch>
        </p:blipFill>
        <p:spPr bwMode="auto">
          <a:xfrm>
            <a:off x="4355976" y="1700808"/>
            <a:ext cx="3214687" cy="429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ssolve">
                                      <p:cBhvr>
                                        <p:cTn id="7" dur="5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 calcmode="lin" valueType="num">
                                      <p:cBhvr additive="base">
                                        <p:cTn id="12"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8">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5"/>
                                        </p:tgtEl>
                                        <p:attrNameLst>
                                          <p:attrName>style.visibility</p:attrName>
                                        </p:attrNameLst>
                                      </p:cBhvr>
                                      <p:to>
                                        <p:strVal val="visible"/>
                                      </p:to>
                                    </p:set>
                                    <p:anim calcmode="lin" valueType="num">
                                      <p:cBhvr additive="base">
                                        <p:cTn id="16" dur="500" fill="hold"/>
                                        <p:tgtEl>
                                          <p:spTgt spid="7175"/>
                                        </p:tgtEl>
                                        <p:attrNameLst>
                                          <p:attrName>ppt_x</p:attrName>
                                        </p:attrNameLst>
                                      </p:cBhvr>
                                      <p:tavLst>
                                        <p:tav tm="0">
                                          <p:val>
                                            <p:strVal val="#ppt_x"/>
                                          </p:val>
                                        </p:tav>
                                        <p:tav tm="100000">
                                          <p:val>
                                            <p:strVal val="#ppt_x"/>
                                          </p:val>
                                        </p:tav>
                                      </p:tavLst>
                                    </p:anim>
                                    <p:anim calcmode="lin" valueType="num">
                                      <p:cBhvr additive="base">
                                        <p:cTn id="17"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smtClean="0">
                <a:solidFill>
                  <a:schemeClr val="accent2"/>
                </a:solidFill>
              </a:rPr>
              <a:t>Te weinig thyroxine?</a:t>
            </a:r>
          </a:p>
        </p:txBody>
      </p:sp>
      <p:pic>
        <p:nvPicPr>
          <p:cNvPr id="8195" name="Picture 4" descr="aditya-dev-bodybuilder-3"/>
          <p:cNvPicPr>
            <a:picLocks noGrp="1" noChangeAspect="1" noChangeArrowheads="1"/>
          </p:cNvPicPr>
          <p:nvPr>
            <p:ph type="body" idx="1"/>
          </p:nvPr>
        </p:nvPicPr>
        <p:blipFill>
          <a:blip r:embed="rId2" cstate="print"/>
          <a:srcRect/>
          <a:stretch>
            <a:fillRect/>
          </a:stretch>
        </p:blipFill>
        <p:spPr>
          <a:xfrm>
            <a:off x="3563938" y="2060575"/>
            <a:ext cx="6192837" cy="4797425"/>
          </a:xfrm>
          <a:noFill/>
        </p:spPr>
      </p:pic>
      <p:pic>
        <p:nvPicPr>
          <p:cNvPr id="8196" name="Picture 6" descr="aditya-dev-bodybuilder-4"/>
          <p:cNvPicPr>
            <a:picLocks noChangeAspect="1" noChangeArrowheads="1"/>
          </p:cNvPicPr>
          <p:nvPr/>
        </p:nvPicPr>
        <p:blipFill>
          <a:blip r:embed="rId3" cstate="print"/>
          <a:srcRect/>
          <a:stretch>
            <a:fillRect/>
          </a:stretch>
        </p:blipFill>
        <p:spPr bwMode="auto">
          <a:xfrm>
            <a:off x="0" y="2060575"/>
            <a:ext cx="3594100" cy="479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en-US" sz="3200" b="1" dirty="0" smtClean="0"/>
              <a:t>SPIJSVERTERINGSHORMONEN</a:t>
            </a:r>
            <a:endParaRPr lang="nl-NL" sz="3200" b="1" dirty="0"/>
          </a:p>
        </p:txBody>
      </p:sp>
      <p:sp>
        <p:nvSpPr>
          <p:cNvPr id="3" name="Tijdelijke aanduiding voor inhoud 2"/>
          <p:cNvSpPr>
            <a:spLocks noGrp="1"/>
          </p:cNvSpPr>
          <p:nvPr>
            <p:ph idx="1"/>
          </p:nvPr>
        </p:nvSpPr>
        <p:spPr>
          <a:xfrm>
            <a:off x="457200" y="980728"/>
            <a:ext cx="8229600" cy="5145435"/>
          </a:xfrm>
        </p:spPr>
        <p:txBody>
          <a:bodyPr>
            <a:normAutofit fontScale="92500" lnSpcReduction="10000"/>
          </a:bodyPr>
          <a:lstStyle/>
          <a:p>
            <a:r>
              <a:rPr lang="en-US" sz="2400" dirty="0" err="1" smtClean="0"/>
              <a:t>Spijsverteringshormonen</a:t>
            </a:r>
            <a:r>
              <a:rPr lang="en-US" sz="2400" dirty="0" smtClean="0"/>
              <a:t> </a:t>
            </a:r>
            <a:r>
              <a:rPr lang="en-US" sz="2400" dirty="0" err="1" smtClean="0"/>
              <a:t>worden</a:t>
            </a:r>
            <a:r>
              <a:rPr lang="en-US" sz="2400" dirty="0" smtClean="0"/>
              <a:t> </a:t>
            </a:r>
            <a:r>
              <a:rPr lang="en-US" sz="2400" dirty="0" err="1" smtClean="0"/>
              <a:t>geproduceerd</a:t>
            </a:r>
            <a:r>
              <a:rPr lang="en-US" sz="2400" dirty="0" smtClean="0"/>
              <a:t> door de </a:t>
            </a:r>
            <a:r>
              <a:rPr lang="en-US" sz="2400" dirty="0" err="1" smtClean="0"/>
              <a:t>alvleesklier</a:t>
            </a:r>
            <a:r>
              <a:rPr lang="en-US" sz="2400" dirty="0" smtClean="0"/>
              <a:t>, de </a:t>
            </a:r>
            <a:r>
              <a:rPr lang="en-US" sz="2400" dirty="0" err="1" smtClean="0"/>
              <a:t>maagwand</a:t>
            </a:r>
            <a:r>
              <a:rPr lang="en-US" sz="2400" dirty="0" smtClean="0"/>
              <a:t>, de </a:t>
            </a:r>
            <a:r>
              <a:rPr lang="en-US" sz="2400" dirty="0" err="1" smtClean="0"/>
              <a:t>darmwand</a:t>
            </a:r>
            <a:endParaRPr lang="en-US" sz="2400" dirty="0" smtClean="0"/>
          </a:p>
          <a:p>
            <a:r>
              <a:rPr lang="en-US" sz="2400" dirty="0" err="1" smtClean="0"/>
              <a:t>Zij</a:t>
            </a:r>
            <a:r>
              <a:rPr lang="en-US" sz="2400" dirty="0" smtClean="0"/>
              <a:t> </a:t>
            </a:r>
            <a:r>
              <a:rPr lang="en-US" sz="2400" dirty="0" err="1" smtClean="0"/>
              <a:t>beïnvloeden</a:t>
            </a:r>
            <a:r>
              <a:rPr lang="en-US" sz="2400" dirty="0" smtClean="0"/>
              <a:t> de </a:t>
            </a:r>
            <a:r>
              <a:rPr lang="en-US" sz="2400" dirty="0" err="1" smtClean="0"/>
              <a:t>spijsvertering</a:t>
            </a:r>
            <a:endParaRPr lang="en-US" sz="2400" dirty="0" smtClean="0"/>
          </a:p>
          <a:p>
            <a:r>
              <a:rPr lang="en-US" sz="2400" b="1" dirty="0" smtClean="0"/>
              <a:t>GASTRINE</a:t>
            </a:r>
            <a:r>
              <a:rPr lang="en-US" sz="2400" dirty="0" smtClean="0"/>
              <a:t> </a:t>
            </a:r>
            <a:r>
              <a:rPr lang="en-US" sz="2400" dirty="0" err="1" smtClean="0"/>
              <a:t>uit</a:t>
            </a:r>
            <a:r>
              <a:rPr lang="en-US" sz="2400" dirty="0" smtClean="0"/>
              <a:t> de </a:t>
            </a:r>
            <a:r>
              <a:rPr lang="en-US" sz="2400" dirty="0" err="1" smtClean="0"/>
              <a:t>maag</a:t>
            </a:r>
            <a:r>
              <a:rPr lang="en-US" sz="2400" dirty="0" smtClean="0"/>
              <a:t> </a:t>
            </a:r>
            <a:r>
              <a:rPr lang="en-US" sz="2400" dirty="0" err="1" smtClean="0"/>
              <a:t>stimuleert</a:t>
            </a:r>
            <a:r>
              <a:rPr lang="en-US" sz="2400" dirty="0" smtClean="0"/>
              <a:t> </a:t>
            </a:r>
            <a:r>
              <a:rPr lang="en-US" sz="2400" dirty="0" err="1" smtClean="0"/>
              <a:t>maagsapproductie</a:t>
            </a:r>
            <a:r>
              <a:rPr lang="en-US" sz="2400" dirty="0" smtClean="0"/>
              <a:t> </a:t>
            </a:r>
            <a:r>
              <a:rPr lang="en-US" sz="2400" dirty="0" err="1" smtClean="0"/>
              <a:t>wanneer</a:t>
            </a:r>
            <a:r>
              <a:rPr lang="en-US" sz="2400" dirty="0" smtClean="0"/>
              <a:t> </a:t>
            </a:r>
            <a:r>
              <a:rPr lang="en-US" sz="2400" dirty="0" err="1" smtClean="0"/>
              <a:t>er</a:t>
            </a:r>
            <a:r>
              <a:rPr lang="en-US" sz="2400" dirty="0" smtClean="0"/>
              <a:t> </a:t>
            </a:r>
            <a:r>
              <a:rPr lang="en-US" sz="2400" dirty="0" err="1" smtClean="0"/>
              <a:t>voedsel</a:t>
            </a:r>
            <a:r>
              <a:rPr lang="en-US" sz="2400" dirty="0" smtClean="0"/>
              <a:t> in de </a:t>
            </a:r>
            <a:r>
              <a:rPr lang="en-US" sz="2400" dirty="0" err="1" smtClean="0"/>
              <a:t>maag</a:t>
            </a:r>
            <a:r>
              <a:rPr lang="en-US" sz="2400" dirty="0" smtClean="0"/>
              <a:t> </a:t>
            </a:r>
            <a:r>
              <a:rPr lang="en-US" sz="2400" dirty="0" err="1" smtClean="0"/>
              <a:t>komt</a:t>
            </a:r>
            <a:endParaRPr lang="en-US" sz="2400" dirty="0" smtClean="0"/>
          </a:p>
          <a:p>
            <a:r>
              <a:rPr lang="en-US" sz="2400" dirty="0" smtClean="0"/>
              <a:t>De wand van de 12-vingerige </a:t>
            </a:r>
            <a:r>
              <a:rPr lang="en-US" sz="2400" dirty="0" err="1" smtClean="0"/>
              <a:t>darm</a:t>
            </a:r>
            <a:r>
              <a:rPr lang="en-US" sz="2400" dirty="0" smtClean="0"/>
              <a:t> </a:t>
            </a:r>
            <a:r>
              <a:rPr lang="en-US" sz="2400" dirty="0" err="1" smtClean="0"/>
              <a:t>produceert</a:t>
            </a:r>
            <a:r>
              <a:rPr lang="en-US" sz="2400" dirty="0" smtClean="0"/>
              <a:t> </a:t>
            </a:r>
            <a:r>
              <a:rPr lang="en-US" sz="2400" b="1" dirty="0" smtClean="0"/>
              <a:t>SECRETINE</a:t>
            </a:r>
            <a:r>
              <a:rPr lang="en-US" sz="2400" dirty="0" smtClean="0"/>
              <a:t> </a:t>
            </a:r>
          </a:p>
          <a:p>
            <a:r>
              <a:rPr lang="en-US" sz="2400" dirty="0" err="1" smtClean="0"/>
              <a:t>Dit</a:t>
            </a:r>
            <a:r>
              <a:rPr lang="en-US" sz="2400" dirty="0" smtClean="0"/>
              <a:t> </a:t>
            </a:r>
            <a:r>
              <a:rPr lang="en-US" sz="2400" dirty="0" err="1" smtClean="0"/>
              <a:t>hormoon</a:t>
            </a:r>
            <a:r>
              <a:rPr lang="en-US" sz="2400" dirty="0" smtClean="0"/>
              <a:t> </a:t>
            </a:r>
            <a:r>
              <a:rPr lang="en-US" sz="2400" dirty="0" err="1" smtClean="0"/>
              <a:t>stimuleert</a:t>
            </a:r>
            <a:r>
              <a:rPr lang="en-US" sz="2400" dirty="0" smtClean="0"/>
              <a:t> de </a:t>
            </a:r>
            <a:r>
              <a:rPr lang="en-US" sz="2400" b="1" dirty="0" smtClean="0"/>
              <a:t>lever</a:t>
            </a:r>
            <a:r>
              <a:rPr lang="en-US" sz="2400" dirty="0" smtClean="0"/>
              <a:t> tot </a:t>
            </a:r>
            <a:r>
              <a:rPr lang="en-US" sz="2400" dirty="0" err="1" smtClean="0"/>
              <a:t>productie</a:t>
            </a:r>
            <a:r>
              <a:rPr lang="en-US" sz="2400" dirty="0" smtClean="0"/>
              <a:t> </a:t>
            </a:r>
            <a:r>
              <a:rPr lang="en-US" sz="2400" b="1" dirty="0" smtClean="0"/>
              <a:t>gal</a:t>
            </a:r>
          </a:p>
          <a:p>
            <a:r>
              <a:rPr lang="en-US" sz="2400" dirty="0" err="1" smtClean="0"/>
              <a:t>Dit</a:t>
            </a:r>
            <a:r>
              <a:rPr lang="en-US" sz="2400" dirty="0" smtClean="0"/>
              <a:t> </a:t>
            </a:r>
            <a:r>
              <a:rPr lang="en-US" sz="2400" dirty="0" err="1" smtClean="0"/>
              <a:t>hormoon</a:t>
            </a:r>
            <a:r>
              <a:rPr lang="en-US" sz="2400" dirty="0" smtClean="0"/>
              <a:t> </a:t>
            </a:r>
            <a:r>
              <a:rPr lang="en-US" sz="2400" dirty="0" err="1" smtClean="0"/>
              <a:t>stimuleert</a:t>
            </a:r>
            <a:r>
              <a:rPr lang="en-US" sz="2400" dirty="0" smtClean="0"/>
              <a:t> </a:t>
            </a:r>
            <a:r>
              <a:rPr lang="en-US" sz="2400" dirty="0" err="1" smtClean="0"/>
              <a:t>ook</a:t>
            </a:r>
            <a:r>
              <a:rPr lang="en-US" sz="2400" dirty="0" smtClean="0"/>
              <a:t> </a:t>
            </a:r>
            <a:r>
              <a:rPr lang="en-US" sz="2400" b="1" dirty="0" err="1" smtClean="0"/>
              <a:t>alvleesklier</a:t>
            </a:r>
            <a:r>
              <a:rPr lang="en-US" sz="2400" dirty="0" smtClean="0"/>
              <a:t> tot </a:t>
            </a:r>
            <a:r>
              <a:rPr lang="en-US" sz="2400" dirty="0" err="1" smtClean="0"/>
              <a:t>productie</a:t>
            </a:r>
            <a:r>
              <a:rPr lang="en-US" sz="2400" dirty="0" smtClean="0"/>
              <a:t> </a:t>
            </a:r>
            <a:r>
              <a:rPr lang="en-US" sz="2400" b="1" dirty="0" err="1" smtClean="0"/>
              <a:t>natriumwaterstofcarbonaat</a:t>
            </a:r>
            <a:r>
              <a:rPr lang="en-US" sz="2400" b="1" dirty="0" smtClean="0"/>
              <a:t> (NaHCO</a:t>
            </a:r>
            <a:r>
              <a:rPr lang="en-US" sz="2400" b="1" baseline="-25000" dirty="0" smtClean="0"/>
              <a:t>3</a:t>
            </a:r>
            <a:r>
              <a:rPr lang="en-US" sz="2400" b="1" dirty="0" smtClean="0"/>
              <a:t>)</a:t>
            </a:r>
          </a:p>
          <a:p>
            <a:r>
              <a:rPr lang="en-US" sz="2400" dirty="0" err="1" smtClean="0"/>
              <a:t>Hierdoor</a:t>
            </a:r>
            <a:r>
              <a:rPr lang="en-US" sz="2400" dirty="0" smtClean="0"/>
              <a:t> </a:t>
            </a:r>
            <a:r>
              <a:rPr lang="en-US" sz="2400" b="1" dirty="0" err="1" smtClean="0"/>
              <a:t>stijgt</a:t>
            </a:r>
            <a:r>
              <a:rPr lang="en-US" sz="2400" b="1" dirty="0" smtClean="0"/>
              <a:t> de pH </a:t>
            </a:r>
            <a:r>
              <a:rPr lang="en-US" sz="2400" dirty="0" smtClean="0"/>
              <a:t>in 12-vingerige </a:t>
            </a:r>
            <a:r>
              <a:rPr lang="en-US" sz="2400" dirty="0" err="1" smtClean="0"/>
              <a:t>darm</a:t>
            </a:r>
            <a:endParaRPr lang="en-US" sz="2400" dirty="0" smtClean="0"/>
          </a:p>
          <a:p>
            <a:r>
              <a:rPr lang="en-US" sz="2400" b="1" dirty="0" err="1" smtClean="0"/>
              <a:t>Cholecystokinine</a:t>
            </a:r>
            <a:r>
              <a:rPr lang="en-US" sz="2400" dirty="0" smtClean="0"/>
              <a:t> </a:t>
            </a:r>
            <a:r>
              <a:rPr lang="en-US" sz="2400" dirty="0" err="1" smtClean="0"/>
              <a:t>afgegeven</a:t>
            </a:r>
            <a:r>
              <a:rPr lang="en-US" sz="2400" dirty="0" smtClean="0"/>
              <a:t> door 12-vingerige </a:t>
            </a:r>
            <a:r>
              <a:rPr lang="en-US" sz="2400" dirty="0" err="1" smtClean="0"/>
              <a:t>darm</a:t>
            </a:r>
            <a:endParaRPr lang="en-US" sz="2400" dirty="0" smtClean="0"/>
          </a:p>
          <a:p>
            <a:r>
              <a:rPr lang="en-US" sz="2400" dirty="0" err="1" smtClean="0"/>
              <a:t>Stimuleert</a:t>
            </a:r>
            <a:r>
              <a:rPr lang="en-US" sz="2400" dirty="0" smtClean="0"/>
              <a:t> </a:t>
            </a:r>
            <a:r>
              <a:rPr lang="en-US" sz="2400" b="1" dirty="0" err="1" smtClean="0"/>
              <a:t>galblaas</a:t>
            </a:r>
            <a:r>
              <a:rPr lang="en-US" sz="2400" b="1" dirty="0" smtClean="0"/>
              <a:t> tot </a:t>
            </a:r>
            <a:r>
              <a:rPr lang="en-US" sz="2400" b="1" dirty="0" err="1" smtClean="0"/>
              <a:t>afgifte</a:t>
            </a:r>
            <a:r>
              <a:rPr lang="en-US" sz="2400" b="1" dirty="0" smtClean="0"/>
              <a:t> gal</a:t>
            </a:r>
          </a:p>
          <a:p>
            <a:r>
              <a:rPr lang="en-US" sz="2400" dirty="0" err="1" smtClean="0"/>
              <a:t>Stimuleert</a:t>
            </a:r>
            <a:r>
              <a:rPr lang="en-US" sz="2400" dirty="0" smtClean="0"/>
              <a:t> </a:t>
            </a:r>
            <a:r>
              <a:rPr lang="en-US" sz="2400" b="1" dirty="0" err="1" smtClean="0"/>
              <a:t>alvleesklier</a:t>
            </a:r>
            <a:r>
              <a:rPr lang="en-US" sz="2400" b="1" dirty="0" smtClean="0"/>
              <a:t> tot </a:t>
            </a:r>
            <a:r>
              <a:rPr lang="en-US" sz="2400" b="1" dirty="0" err="1" smtClean="0"/>
              <a:t>afgifte</a:t>
            </a:r>
            <a:r>
              <a:rPr lang="en-US" sz="2400" b="1" dirty="0" smtClean="0"/>
              <a:t> </a:t>
            </a:r>
            <a:r>
              <a:rPr lang="en-US" sz="2400" b="1" dirty="0" err="1" smtClean="0"/>
              <a:t>enzymen</a:t>
            </a:r>
            <a:endParaRPr lang="en-US" sz="2400" b="1" dirty="0" smtClean="0"/>
          </a:p>
          <a:p>
            <a:r>
              <a:rPr lang="en-US" sz="2400" b="1" dirty="0" err="1" smtClean="0"/>
              <a:t>Zie</a:t>
            </a:r>
            <a:r>
              <a:rPr lang="en-US" sz="2400" b="1" dirty="0" smtClean="0"/>
              <a:t> schema </a:t>
            </a:r>
            <a:r>
              <a:rPr lang="en-US" sz="2400" b="1" dirty="0" err="1" smtClean="0"/>
              <a:t>volgende</a:t>
            </a:r>
            <a:r>
              <a:rPr lang="en-US" sz="2400" b="1" dirty="0" smtClean="0"/>
              <a:t> </a:t>
            </a:r>
            <a:r>
              <a:rPr lang="en-US" sz="2400" b="1" dirty="0" err="1" smtClean="0"/>
              <a:t>dia</a:t>
            </a:r>
            <a:endParaRPr lang="nl-NL"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smtClean="0"/>
              <a:t>SPIJSVERTERINGSHORMONEN SCHEMATISCHE WEERGAVE</a:t>
            </a:r>
            <a:endParaRPr lang="nl-NL" sz="3200" b="1" dirty="0"/>
          </a:p>
        </p:txBody>
      </p:sp>
      <p:pic>
        <p:nvPicPr>
          <p:cNvPr id="4" name="Tijdelijke aanduiding voor inhoud 3" descr="spijsverterings_hormonen.jpg"/>
          <p:cNvPicPr>
            <a:picLocks noGrp="1" noChangeAspect="1"/>
          </p:cNvPicPr>
          <p:nvPr>
            <p:ph idx="1"/>
          </p:nvPr>
        </p:nvPicPr>
        <p:blipFill>
          <a:blip r:embed="rId2" cstate="print"/>
          <a:stretch>
            <a:fillRect/>
          </a:stretch>
        </p:blipFill>
        <p:spPr>
          <a:xfrm>
            <a:off x="539552" y="1472233"/>
            <a:ext cx="8064896" cy="530699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36191419"/>
              </p:ext>
            </p:extLst>
          </p:nvPr>
        </p:nvGraphicFramePr>
        <p:xfrm>
          <a:off x="2051720" y="260648"/>
          <a:ext cx="685110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3216053811"/>
              </p:ext>
            </p:extLst>
          </p:nvPr>
        </p:nvGraphicFramePr>
        <p:xfrm>
          <a:off x="179512" y="1556792"/>
          <a:ext cx="3888432"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146"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283968" y="2060848"/>
            <a:ext cx="4794708" cy="41044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1501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ALVLEESKLIER EN EILANDJES VAN LANGERHANS</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9382" y="1417638"/>
            <a:ext cx="5554960" cy="5323730"/>
          </a:xfrm>
        </p:spPr>
      </p:pic>
      <p:sp>
        <p:nvSpPr>
          <p:cNvPr id="5" name="Rechthoek 4"/>
          <p:cNvSpPr/>
          <p:nvPr/>
        </p:nvSpPr>
        <p:spPr>
          <a:xfrm>
            <a:off x="5724128" y="1417638"/>
            <a:ext cx="3096344" cy="4524315"/>
          </a:xfrm>
          <a:prstGeom prst="rect">
            <a:avLst/>
          </a:prstGeom>
        </p:spPr>
        <p:txBody>
          <a:bodyPr wrap="square">
            <a:spAutoFit/>
          </a:bodyPr>
          <a:lstStyle/>
          <a:p>
            <a:pPr fontAlgn="t"/>
            <a:r>
              <a:rPr lang="nl-NL" i="1" dirty="0"/>
              <a:t>Alvleesklier (a) en </a:t>
            </a:r>
            <a:br>
              <a:rPr lang="nl-NL" i="1" dirty="0"/>
            </a:br>
            <a:r>
              <a:rPr lang="nl-NL" i="1" dirty="0"/>
              <a:t>(b) uitvergroot de eilandjes van </a:t>
            </a:r>
            <a:br>
              <a:rPr lang="nl-NL" i="1" dirty="0"/>
            </a:br>
            <a:r>
              <a:rPr lang="nl-NL" i="1" dirty="0" err="1"/>
              <a:t>Langerhans</a:t>
            </a:r>
            <a:endParaRPr lang="nl-NL" dirty="0"/>
          </a:p>
          <a:p>
            <a:pPr fontAlgn="t"/>
            <a:r>
              <a:rPr lang="nl-NL" i="1" dirty="0"/>
              <a:t>1=twaalfvingerige darm</a:t>
            </a:r>
            <a:br>
              <a:rPr lang="nl-NL" i="1" dirty="0"/>
            </a:br>
            <a:r>
              <a:rPr lang="nl-NL" i="1" dirty="0"/>
              <a:t>2=alvleesklier</a:t>
            </a:r>
            <a:br>
              <a:rPr lang="nl-NL" i="1" dirty="0"/>
            </a:br>
            <a:r>
              <a:rPr lang="nl-NL" i="1" dirty="0"/>
              <a:t>3=alvleesklierbuis (mondt uit</a:t>
            </a:r>
            <a:br>
              <a:rPr lang="nl-NL" i="1" dirty="0"/>
            </a:br>
            <a:r>
              <a:rPr lang="nl-NL" i="1" dirty="0"/>
              <a:t>in de twaalfvingerige darm)</a:t>
            </a:r>
            <a:br>
              <a:rPr lang="nl-NL" i="1" dirty="0"/>
            </a:br>
            <a:r>
              <a:rPr lang="nl-NL" i="1" dirty="0"/>
              <a:t>4=cellen die alvleessap</a:t>
            </a:r>
            <a:br>
              <a:rPr lang="nl-NL" i="1" dirty="0"/>
            </a:br>
            <a:r>
              <a:rPr lang="nl-NL" i="1" dirty="0"/>
              <a:t>produceren (spijsvertering)</a:t>
            </a:r>
            <a:br>
              <a:rPr lang="nl-NL" i="1" dirty="0"/>
            </a:br>
            <a:r>
              <a:rPr lang="nl-NL" i="1" dirty="0"/>
              <a:t>5=afvoergang van alvleessap </a:t>
            </a:r>
            <a:br>
              <a:rPr lang="nl-NL" i="1" dirty="0"/>
            </a:br>
            <a:r>
              <a:rPr lang="nl-NL" i="1" dirty="0"/>
              <a:t>(mondt uit in alvleesklierbuis)</a:t>
            </a:r>
            <a:br>
              <a:rPr lang="nl-NL" i="1" dirty="0"/>
            </a:br>
            <a:r>
              <a:rPr lang="nl-NL" i="1" dirty="0"/>
              <a:t>6=eilandjes van </a:t>
            </a:r>
            <a:r>
              <a:rPr lang="nl-NL" i="1" dirty="0" err="1"/>
              <a:t>Langerhans</a:t>
            </a:r>
            <a:r>
              <a:rPr lang="nl-NL" i="1" dirty="0"/>
              <a:t/>
            </a:r>
            <a:br>
              <a:rPr lang="nl-NL" i="1" dirty="0"/>
            </a:br>
            <a:r>
              <a:rPr lang="nl-NL" i="1" dirty="0"/>
              <a:t>7=bloedvat</a:t>
            </a:r>
            <a:br>
              <a:rPr lang="nl-NL" i="1" dirty="0"/>
            </a:br>
            <a:r>
              <a:rPr lang="nl-NL" i="1" dirty="0" smtClean="0"/>
              <a:t>8=glucagon producerende </a:t>
            </a:r>
            <a:r>
              <a:rPr lang="nl-NL" i="1" dirty="0"/>
              <a:t>cellen</a:t>
            </a:r>
            <a:br>
              <a:rPr lang="nl-NL" i="1" dirty="0"/>
            </a:br>
            <a:r>
              <a:rPr lang="nl-NL" i="1" dirty="0" smtClean="0"/>
              <a:t>9=insuline producerende </a:t>
            </a:r>
            <a:r>
              <a:rPr lang="nl-NL" i="1" dirty="0"/>
              <a:t>cellen</a:t>
            </a:r>
            <a:endParaRPr lang="nl-NL" dirty="0">
              <a:effectLst/>
            </a:endParaRPr>
          </a:p>
        </p:txBody>
      </p:sp>
    </p:spTree>
    <p:extLst>
      <p:ext uri="{BB962C8B-B14F-4D97-AF65-F5344CB8AC3E}">
        <p14:creationId xmlns:p14="http://schemas.microsoft.com/office/powerpoint/2010/main" xmlns="" val="210916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124636802"/>
              </p:ext>
            </p:extLst>
          </p:nvPr>
        </p:nvGraphicFramePr>
        <p:xfrm>
          <a:off x="539552" y="116632"/>
          <a:ext cx="7931224"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1790655967"/>
              </p:ext>
            </p:extLst>
          </p:nvPr>
        </p:nvGraphicFramePr>
        <p:xfrm>
          <a:off x="107504" y="1124744"/>
          <a:ext cx="8928992" cy="16561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hthoek 1"/>
          <p:cNvSpPr/>
          <p:nvPr/>
        </p:nvSpPr>
        <p:spPr>
          <a:xfrm>
            <a:off x="2286000" y="1305342"/>
            <a:ext cx="1925960" cy="1754326"/>
          </a:xfrm>
          <a:prstGeom prst="rect">
            <a:avLst/>
          </a:prstGeom>
        </p:spPr>
        <p:txBody>
          <a:bodyPr wrap="square">
            <a:spAutoFit/>
          </a:bodyPr>
          <a:lstStyle/>
          <a:p>
            <a:pPr fontAlgn="t"/>
            <a:endParaRPr lang="nl-NL" i="1" dirty="0" smtClean="0"/>
          </a:p>
          <a:p>
            <a:pPr fontAlgn="t"/>
            <a:endParaRPr lang="nl-NL" i="1" dirty="0"/>
          </a:p>
          <a:p>
            <a:pPr fontAlgn="t"/>
            <a:endParaRPr lang="nl-NL" i="1" dirty="0" smtClean="0"/>
          </a:p>
          <a:p>
            <a:pPr fontAlgn="t"/>
            <a:endParaRPr lang="nl-NL" i="1" dirty="0"/>
          </a:p>
          <a:p>
            <a:pPr fontAlgn="t"/>
            <a:endParaRPr lang="nl-NL" i="1" dirty="0" smtClean="0"/>
          </a:p>
          <a:p>
            <a:pPr fontAlgn="t"/>
            <a:endParaRPr lang="nl-NL" i="1" dirty="0"/>
          </a:p>
        </p:txBody>
      </p:sp>
      <p:pic>
        <p:nvPicPr>
          <p:cNvPr id="3" name="Afbeelding 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55576" y="3059668"/>
            <a:ext cx="7344816" cy="3609692"/>
          </a:xfrm>
          <a:prstGeom prst="rect">
            <a:avLst/>
          </a:prstGeom>
        </p:spPr>
      </p:pic>
    </p:spTree>
    <p:extLst>
      <p:ext uri="{BB962C8B-B14F-4D97-AF65-F5344CB8AC3E}">
        <p14:creationId xmlns:p14="http://schemas.microsoft.com/office/powerpoint/2010/main" xmlns="" val="307188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06073511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1281974577"/>
              </p:ext>
            </p:extLst>
          </p:nvPr>
        </p:nvGraphicFramePr>
        <p:xfrm>
          <a:off x="755576" y="1484785"/>
          <a:ext cx="4104456"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364088" y="1628799"/>
            <a:ext cx="2944813" cy="475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265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INSULINE EN GLUCAGON: </a:t>
            </a:r>
            <a:br>
              <a:rPr lang="nl-NL" dirty="0" smtClean="0"/>
            </a:br>
            <a:r>
              <a:rPr lang="nl-NL" dirty="0" smtClean="0"/>
              <a:t>wat gebeurt dan?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3900" b="1" dirty="0" smtClean="0"/>
              <a:t>Insuline</a:t>
            </a:r>
            <a:r>
              <a:rPr lang="nl-NL" dirty="0" smtClean="0"/>
              <a:t>:</a:t>
            </a:r>
          </a:p>
          <a:p>
            <a:r>
              <a:rPr lang="nl-NL" dirty="0" smtClean="0"/>
              <a:t>1. Levercellen nemen glucose op uit bloed</a:t>
            </a:r>
          </a:p>
          <a:p>
            <a:r>
              <a:rPr lang="nl-NL" dirty="0" smtClean="0"/>
              <a:t>2. Spiercellen nemen glucose op uit bloed</a:t>
            </a:r>
          </a:p>
          <a:p>
            <a:r>
              <a:rPr lang="nl-NL" dirty="0" smtClean="0"/>
              <a:t>3. Extra opname glucose in de lichaamscellen</a:t>
            </a:r>
          </a:p>
          <a:p>
            <a:r>
              <a:rPr lang="nl-NL" sz="3900" b="1" dirty="0" smtClean="0"/>
              <a:t>Glucagon</a:t>
            </a:r>
            <a:r>
              <a:rPr lang="nl-NL" dirty="0" smtClean="0"/>
              <a:t>:</a:t>
            </a:r>
          </a:p>
          <a:p>
            <a:r>
              <a:rPr lang="nl-NL" dirty="0" smtClean="0"/>
              <a:t>1. Levercellen zetten glycogeen om in glucose</a:t>
            </a:r>
          </a:p>
          <a:p>
            <a:pPr marL="0" indent="0">
              <a:buNone/>
            </a:pPr>
            <a:r>
              <a:rPr lang="nl-NL" dirty="0"/>
              <a:t> </a:t>
            </a:r>
            <a:r>
              <a:rPr lang="nl-NL" dirty="0" smtClean="0"/>
              <a:t>       en </a:t>
            </a:r>
            <a:r>
              <a:rPr lang="nl-NL" dirty="0"/>
              <a:t>geven dat af aan het bloed</a:t>
            </a:r>
          </a:p>
          <a:p>
            <a:r>
              <a:rPr lang="nl-NL" dirty="0" smtClean="0"/>
              <a:t> 2. Spiercellen zeten glycogeen om in glucose</a:t>
            </a:r>
          </a:p>
          <a:p>
            <a:pPr marL="0" indent="0">
              <a:buNone/>
            </a:pPr>
            <a:r>
              <a:rPr lang="nl-NL" dirty="0"/>
              <a:t> </a:t>
            </a:r>
            <a:r>
              <a:rPr lang="nl-NL" dirty="0" smtClean="0"/>
              <a:t>         voor de dissimilatie in de cellen zelf</a:t>
            </a:r>
          </a:p>
          <a:p>
            <a:pPr marL="0" indent="0">
              <a:buNone/>
            </a:pPr>
            <a:endParaRPr lang="nl-NL" dirty="0" smtClean="0"/>
          </a:p>
          <a:p>
            <a:endParaRPr lang="nl-NL" dirty="0"/>
          </a:p>
        </p:txBody>
      </p:sp>
    </p:spTree>
    <p:extLst>
      <p:ext uri="{BB962C8B-B14F-4D97-AF65-F5344CB8AC3E}">
        <p14:creationId xmlns:p14="http://schemas.microsoft.com/office/powerpoint/2010/main" xmlns="" val="359914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7354888" cy="1143000"/>
          </a:xfrm>
        </p:spPr>
        <p:txBody>
          <a:bodyPr/>
          <a:lstStyle/>
          <a:p>
            <a:pPr eaLnBrk="1" hangingPunct="1"/>
            <a:r>
              <a:rPr lang="nl-NL" smtClean="0">
                <a:solidFill>
                  <a:schemeClr val="accent2"/>
                </a:solidFill>
              </a:rPr>
              <a:t>Insuline</a:t>
            </a:r>
          </a:p>
        </p:txBody>
      </p:sp>
      <p:pic>
        <p:nvPicPr>
          <p:cNvPr id="10243" name="Picture 4" descr="insuline"/>
          <p:cNvPicPr>
            <a:picLocks noGrp="1" noChangeAspect="1" noChangeArrowheads="1"/>
          </p:cNvPicPr>
          <p:nvPr>
            <p:ph type="body" idx="1"/>
          </p:nvPr>
        </p:nvPicPr>
        <p:blipFill>
          <a:blip r:embed="rId2" cstate="print"/>
          <a:srcRect/>
          <a:stretch>
            <a:fillRect/>
          </a:stretch>
        </p:blipFill>
        <p:spPr>
          <a:xfrm>
            <a:off x="250825" y="1989138"/>
            <a:ext cx="8561388" cy="1939925"/>
          </a:xfrm>
          <a:noFill/>
        </p:spPr>
      </p:pic>
      <p:sp>
        <p:nvSpPr>
          <p:cNvPr id="10244" name="Text Box 5"/>
          <p:cNvSpPr txBox="1">
            <a:spLocks noChangeArrowheads="1"/>
          </p:cNvSpPr>
          <p:nvPr/>
        </p:nvSpPr>
        <p:spPr bwMode="auto">
          <a:xfrm>
            <a:off x="539750" y="5300663"/>
            <a:ext cx="3727450" cy="366712"/>
          </a:xfrm>
          <a:prstGeom prst="rect">
            <a:avLst/>
          </a:prstGeom>
          <a:noFill/>
          <a:ln w="9525">
            <a:noFill/>
            <a:miter lim="800000"/>
            <a:headEnd/>
            <a:tailEnd/>
          </a:ln>
        </p:spPr>
        <p:txBody>
          <a:bodyPr wrap="none">
            <a:spAutoFit/>
          </a:bodyPr>
          <a:lstStyle/>
          <a:p>
            <a:r>
              <a:rPr lang="nl-NL">
                <a:hlinkClick r:id="rId3"/>
              </a:rPr>
              <a:t>Animatie Bioplek insuline-glucagon</a:t>
            </a:r>
            <a:endParaRPr 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197046467"/>
              </p:ext>
            </p:extLst>
          </p:nvPr>
        </p:nvGraphicFramePr>
        <p:xfrm>
          <a:off x="467544" y="1306488"/>
          <a:ext cx="353873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3963039662"/>
              </p:ext>
            </p:extLst>
          </p:nvPr>
        </p:nvGraphicFramePr>
        <p:xfrm>
          <a:off x="179512" y="3573016"/>
          <a:ext cx="8856984" cy="2764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4"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424586" y="620688"/>
            <a:ext cx="4457700"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95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715135971"/>
              </p:ext>
            </p:extLst>
          </p:nvPr>
        </p:nvGraphicFramePr>
        <p:xfrm>
          <a:off x="5575773" y="692696"/>
          <a:ext cx="339472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224540721"/>
              </p:ext>
            </p:extLst>
          </p:nvPr>
        </p:nvGraphicFramePr>
        <p:xfrm>
          <a:off x="467544" y="540719"/>
          <a:ext cx="4690864" cy="5904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218"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436096" y="2060848"/>
            <a:ext cx="3430332" cy="42405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699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578298"/>
          </a:xfrm>
        </p:spPr>
        <p:txBody>
          <a:bodyPr>
            <a:normAutofit fontScale="90000"/>
          </a:bodyPr>
          <a:lstStyle/>
          <a:p>
            <a:r>
              <a:rPr lang="nl-NL" dirty="0" smtClean="0"/>
              <a:t>BIJNIEREN</a:t>
            </a:r>
            <a:br>
              <a:rPr lang="nl-NL" dirty="0" smtClean="0"/>
            </a:br>
            <a:r>
              <a:rPr lang="nl-NL" dirty="0"/>
              <a:t>Boven op elke nier ligt de </a:t>
            </a:r>
            <a:r>
              <a:rPr lang="nl-NL" b="1" dirty="0"/>
              <a:t>bijnier</a:t>
            </a:r>
            <a:r>
              <a:rPr lang="nl-NL" dirty="0"/>
              <a:t>. </a:t>
            </a:r>
            <a:r>
              <a:rPr lang="nl-NL" dirty="0" smtClean="0"/>
              <a:t/>
            </a:r>
            <a:br>
              <a:rPr lang="nl-NL" dirty="0" smtClean="0"/>
            </a:br>
            <a:r>
              <a:rPr lang="nl-NL" dirty="0" smtClean="0"/>
              <a:t>De </a:t>
            </a:r>
            <a:r>
              <a:rPr lang="nl-NL" dirty="0"/>
              <a:t>naam van deze hormoonklier duidt op de ligging, niet op de functie: het is niet een ‘</a:t>
            </a:r>
            <a:r>
              <a:rPr lang="nl-NL" dirty="0" err="1"/>
              <a:t>hulpnier</a:t>
            </a:r>
            <a:r>
              <a:rPr lang="nl-NL" dirty="0"/>
              <a:t>' of iets dergelijks.</a:t>
            </a:r>
          </a:p>
        </p:txBody>
      </p:sp>
      <p:pic>
        <p:nvPicPr>
          <p:cNvPr id="6" name="Picture 9" descr="http://www.vob-ond.be/Biologielexicon/alfabetmap/N/bijnieren.jpg"/>
          <p:cNvPicPr>
            <a:picLocks noGrp="1" noChangeAspect="1" noChangeArrowheads="1"/>
          </p:cNvPicPr>
          <p:nvPr>
            <p:ph idx="1"/>
          </p:nvPr>
        </p:nvPicPr>
        <p:blipFill>
          <a:blip r:embed="rId2" cstate="print"/>
          <a:srcRect/>
          <a:stretch>
            <a:fillRect/>
          </a:stretch>
        </p:blipFill>
        <p:spPr bwMode="auto">
          <a:xfrm>
            <a:off x="2411760" y="3140968"/>
            <a:ext cx="4535424" cy="3596976"/>
          </a:xfrm>
          <a:prstGeom prst="rect">
            <a:avLst/>
          </a:prstGeom>
          <a:noFill/>
          <a:ln w="9525">
            <a:noFill/>
            <a:miter lim="800000"/>
            <a:headEnd/>
            <a:tailEnd/>
          </a:ln>
        </p:spPr>
      </p:pic>
    </p:spTree>
    <p:extLst>
      <p:ext uri="{BB962C8B-B14F-4D97-AF65-F5344CB8AC3E}">
        <p14:creationId xmlns:p14="http://schemas.microsoft.com/office/powerpoint/2010/main" xmlns="" val="154926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BIJNIEREN</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t>Bestaat uit 2 lagen:</a:t>
            </a:r>
          </a:p>
          <a:p>
            <a:r>
              <a:rPr lang="nl-NL" dirty="0" smtClean="0"/>
              <a:t>1. bijniermerg (binnenin)            Produceert</a:t>
            </a:r>
            <a:r>
              <a:rPr lang="nl-NL" dirty="0"/>
              <a:t>:  </a:t>
            </a:r>
            <a:r>
              <a:rPr lang="nl-NL" dirty="0" smtClean="0"/>
              <a:t>Adrenaline</a:t>
            </a:r>
          </a:p>
          <a:p>
            <a:r>
              <a:rPr lang="nl-NL" dirty="0" smtClean="0"/>
              <a:t>2. bijnierschors (buitenlaag)       Produceert:  </a:t>
            </a:r>
            <a:r>
              <a:rPr lang="nl-NL" dirty="0" err="1" smtClean="0"/>
              <a:t>Cortison</a:t>
            </a:r>
            <a:r>
              <a:rPr lang="nl-NL" dirty="0" smtClean="0"/>
              <a:t> </a:t>
            </a:r>
          </a:p>
          <a:p>
            <a:pPr marL="0" indent="0">
              <a:buNone/>
            </a:pPr>
            <a:endParaRPr lang="nl-NL" dirty="0" smtClean="0"/>
          </a:p>
          <a:p>
            <a:pPr marL="0" indent="0">
              <a:buNone/>
            </a:pPr>
            <a:r>
              <a:rPr lang="nl-NL" dirty="0" smtClean="0"/>
              <a:t>Functie(s): </a:t>
            </a:r>
          </a:p>
          <a:p>
            <a:r>
              <a:rPr lang="nl-NL" dirty="0" smtClean="0"/>
              <a:t>Glycogeen omzetten in glucose</a:t>
            </a:r>
          </a:p>
          <a:p>
            <a:pPr marL="0" indent="0">
              <a:buNone/>
            </a:pPr>
            <a:r>
              <a:rPr lang="nl-NL" dirty="0"/>
              <a:t> </a:t>
            </a:r>
            <a:r>
              <a:rPr lang="nl-NL" dirty="0" smtClean="0"/>
              <a:t>    Direct brandstof beschikbaar voor cellen</a:t>
            </a:r>
          </a:p>
          <a:p>
            <a:r>
              <a:rPr lang="nl-NL" dirty="0" smtClean="0"/>
              <a:t>Hart gaat sneller en krachtiger kloppen</a:t>
            </a:r>
          </a:p>
          <a:p>
            <a:pPr marL="0" indent="0">
              <a:buNone/>
            </a:pPr>
            <a:r>
              <a:rPr lang="nl-NL" dirty="0"/>
              <a:t> </a:t>
            </a:r>
            <a:r>
              <a:rPr lang="nl-NL" dirty="0" smtClean="0"/>
              <a:t>    Bloeddruk stijgt</a:t>
            </a:r>
          </a:p>
          <a:p>
            <a:r>
              <a:rPr lang="nl-NL" dirty="0" smtClean="0"/>
              <a:t>Bloedvaten worden wijder (meer bloed naar spieren)</a:t>
            </a:r>
          </a:p>
          <a:p>
            <a:pPr marL="0" indent="0">
              <a:buNone/>
            </a:pPr>
            <a:r>
              <a:rPr lang="nl-NL" dirty="0"/>
              <a:t> </a:t>
            </a:r>
            <a:r>
              <a:rPr lang="nl-NL" dirty="0" smtClean="0"/>
              <a:t>    Minder bloed op plaatsen waar het niet nodig is (“wit van </a:t>
            </a:r>
          </a:p>
          <a:p>
            <a:pPr marL="0" indent="0">
              <a:buNone/>
            </a:pPr>
            <a:r>
              <a:rPr lang="nl-NL" dirty="0"/>
              <a:t> </a:t>
            </a:r>
            <a:r>
              <a:rPr lang="nl-NL" dirty="0" smtClean="0"/>
              <a:t>    schrik”)</a:t>
            </a:r>
            <a:endParaRPr lang="nl-NL" dirty="0"/>
          </a:p>
        </p:txBody>
      </p:sp>
    </p:spTree>
    <p:extLst>
      <p:ext uri="{BB962C8B-B14F-4D97-AF65-F5344CB8AC3E}">
        <p14:creationId xmlns:p14="http://schemas.microsoft.com/office/powerpoint/2010/main" xmlns="" val="85795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HYPOTHALAMUS</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03648" y="1149397"/>
            <a:ext cx="6264696" cy="5490679"/>
          </a:xfrm>
        </p:spPr>
      </p:pic>
    </p:spTree>
    <p:extLst>
      <p:ext uri="{BB962C8B-B14F-4D97-AF65-F5344CB8AC3E}">
        <p14:creationId xmlns:p14="http://schemas.microsoft.com/office/powerpoint/2010/main" xmlns="" val="108193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HYPOTHALAMUS</a:t>
            </a:r>
            <a:endParaRPr lang="nl-NL" dirty="0"/>
          </a:p>
        </p:txBody>
      </p:sp>
      <p:sp>
        <p:nvSpPr>
          <p:cNvPr id="3" name="Tijdelijke aanduiding voor inhoud 2"/>
          <p:cNvSpPr>
            <a:spLocks noGrp="1"/>
          </p:cNvSpPr>
          <p:nvPr>
            <p:ph idx="1"/>
          </p:nvPr>
        </p:nvSpPr>
        <p:spPr/>
        <p:txBody>
          <a:bodyPr/>
          <a:lstStyle/>
          <a:p>
            <a:r>
              <a:rPr lang="nl-NL" dirty="0" smtClean="0"/>
              <a:t>Werkt op 2 ,manieren:</a:t>
            </a:r>
          </a:p>
          <a:p>
            <a:r>
              <a:rPr lang="nl-NL" dirty="0" smtClean="0"/>
              <a:t>1. Bepaalde zenuwcellen produceren hormonen zoals: ADH (</a:t>
            </a:r>
            <a:r>
              <a:rPr lang="nl-NL" dirty="0" err="1" smtClean="0"/>
              <a:t>anti-diuretisch</a:t>
            </a:r>
            <a:r>
              <a:rPr lang="nl-NL" dirty="0" smtClean="0"/>
              <a:t> hormoon) en Oxytocine</a:t>
            </a:r>
          </a:p>
          <a:p>
            <a:r>
              <a:rPr lang="nl-NL" dirty="0" smtClean="0"/>
              <a:t>Wordt neurosecretie genoemd</a:t>
            </a:r>
          </a:p>
          <a:p>
            <a:r>
              <a:rPr lang="nl-NL" dirty="0" smtClean="0"/>
              <a:t>Zij worden opgeslagen in de hypofyse en aan het bloed gegeven indien nodig</a:t>
            </a:r>
          </a:p>
          <a:p>
            <a:endParaRPr lang="nl-NL" dirty="0"/>
          </a:p>
        </p:txBody>
      </p:sp>
    </p:spTree>
    <p:extLst>
      <p:ext uri="{BB962C8B-B14F-4D97-AF65-F5344CB8AC3E}">
        <p14:creationId xmlns:p14="http://schemas.microsoft.com/office/powerpoint/2010/main" xmlns="" val="264518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HYPOTHALAMUS</a:t>
            </a:r>
          </a:p>
        </p:txBody>
      </p:sp>
      <p:sp>
        <p:nvSpPr>
          <p:cNvPr id="3" name="Tijdelijke aanduiding voor inhoud 2"/>
          <p:cNvSpPr>
            <a:spLocks noGrp="1"/>
          </p:cNvSpPr>
          <p:nvPr>
            <p:ph idx="1"/>
          </p:nvPr>
        </p:nvSpPr>
        <p:spPr/>
        <p:txBody>
          <a:bodyPr/>
          <a:lstStyle/>
          <a:p>
            <a:r>
              <a:rPr lang="nl-NL" dirty="0" smtClean="0"/>
              <a:t>2. </a:t>
            </a:r>
            <a:r>
              <a:rPr lang="nl-NL" dirty="0"/>
              <a:t>Bepaalde cellen in de hypothalamus maken </a:t>
            </a:r>
            <a:r>
              <a:rPr lang="nl-NL" b="1" dirty="0"/>
              <a:t>hormonen die via zenuwceluitlopers </a:t>
            </a:r>
            <a:r>
              <a:rPr lang="nl-NL" dirty="0"/>
              <a:t>naar de hypofyse worden </a:t>
            </a:r>
            <a:r>
              <a:rPr lang="nl-NL" dirty="0" smtClean="0"/>
              <a:t>vervoerd</a:t>
            </a:r>
          </a:p>
          <a:p>
            <a:r>
              <a:rPr lang="nl-NL" dirty="0" smtClean="0"/>
              <a:t>Dat zijn: </a:t>
            </a:r>
            <a:r>
              <a:rPr lang="nl-NL" b="1" dirty="0" smtClean="0"/>
              <a:t>releasing hormonen (stimulerende </a:t>
            </a:r>
            <a:r>
              <a:rPr lang="nl-NL" dirty="0" smtClean="0"/>
              <a:t>invloed op de hypofyse</a:t>
            </a:r>
          </a:p>
          <a:p>
            <a:r>
              <a:rPr lang="nl-NL" dirty="0" smtClean="0"/>
              <a:t>En </a:t>
            </a:r>
            <a:r>
              <a:rPr lang="nl-NL" b="1" dirty="0" err="1" smtClean="0"/>
              <a:t>inhibiting</a:t>
            </a:r>
            <a:r>
              <a:rPr lang="nl-NL" b="1" dirty="0" smtClean="0"/>
              <a:t>  hormonen (remmende </a:t>
            </a:r>
            <a:r>
              <a:rPr lang="nl-NL" dirty="0" smtClean="0"/>
              <a:t>werking op de hypofyse</a:t>
            </a:r>
            <a:endParaRPr lang="nl-NL" dirty="0"/>
          </a:p>
        </p:txBody>
      </p:sp>
    </p:spTree>
    <p:extLst>
      <p:ext uri="{BB962C8B-B14F-4D97-AF65-F5344CB8AC3E}">
        <p14:creationId xmlns:p14="http://schemas.microsoft.com/office/powerpoint/2010/main" xmlns="" val="392415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HYPOTHALAMUS</a:t>
            </a:r>
            <a:endParaRPr lang="nl-NL" dirty="0"/>
          </a:p>
        </p:txBody>
      </p:sp>
      <p:sp>
        <p:nvSpPr>
          <p:cNvPr id="3" name="Tijdelijke aanduiding voor inhoud 2"/>
          <p:cNvSpPr>
            <a:spLocks noGrp="1"/>
          </p:cNvSpPr>
          <p:nvPr>
            <p:ph idx="1"/>
          </p:nvPr>
        </p:nvSpPr>
        <p:spPr/>
        <p:txBody>
          <a:bodyPr/>
          <a:lstStyle/>
          <a:p>
            <a:r>
              <a:rPr lang="nl-NL" dirty="0"/>
              <a:t>Vanwege de grote invloed die de hypothalamus op de werking van de hypofyse uitoefent, spreek je het </a:t>
            </a:r>
            <a:r>
              <a:rPr lang="nl-NL" b="1" dirty="0"/>
              <a:t>hypothalamus-hypofyse-systeem</a:t>
            </a:r>
            <a:r>
              <a:rPr lang="nl-NL" dirty="0"/>
              <a:t>. </a:t>
            </a:r>
            <a:br>
              <a:rPr lang="nl-NL" dirty="0"/>
            </a:br>
            <a:endParaRPr lang="nl-NL" dirty="0"/>
          </a:p>
        </p:txBody>
      </p:sp>
    </p:spTree>
    <p:extLst>
      <p:ext uri="{BB962C8B-B14F-4D97-AF65-F5344CB8AC3E}">
        <p14:creationId xmlns:p14="http://schemas.microsoft.com/office/powerpoint/2010/main" xmlns="" val="2112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ADH – </a:t>
            </a:r>
            <a:r>
              <a:rPr lang="nl-NL" dirty="0" err="1" smtClean="0"/>
              <a:t>anti-diuretisch</a:t>
            </a:r>
            <a:r>
              <a:rPr lang="nl-NL" dirty="0" smtClean="0"/>
              <a:t> hormoon</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b="1" dirty="0" err="1" smtClean="0"/>
              <a:t>Anti-Diuretisch</a:t>
            </a:r>
            <a:r>
              <a:rPr lang="nl-NL" b="1" dirty="0" smtClean="0"/>
              <a:t> Hormoon </a:t>
            </a:r>
            <a:r>
              <a:rPr lang="nl-NL" dirty="0"/>
              <a:t>(ADH) wordt aangemaakt wanneer </a:t>
            </a:r>
            <a:r>
              <a:rPr lang="nl-NL" dirty="0" err="1"/>
              <a:t>osmosensoren</a:t>
            </a:r>
            <a:r>
              <a:rPr lang="nl-NL" dirty="0"/>
              <a:t> in de hypothalamus een te hoge osmotische waarde van het bloed registreren. </a:t>
            </a:r>
            <a:endParaRPr lang="nl-NL" dirty="0" smtClean="0"/>
          </a:p>
          <a:p>
            <a:r>
              <a:rPr lang="nl-NL" dirty="0" smtClean="0"/>
              <a:t>Een </a:t>
            </a:r>
            <a:r>
              <a:rPr lang="nl-NL" dirty="0"/>
              <a:t>te hoge osmotische waarde kan het gevolg zijn van een te hoog zoutgehalte of een te laag watergehalte in het bloed. </a:t>
            </a:r>
            <a:endParaRPr lang="nl-NL" dirty="0" smtClean="0"/>
          </a:p>
          <a:p>
            <a:r>
              <a:rPr lang="nl-NL" dirty="0" err="1" smtClean="0"/>
              <a:t>Anti-diuretisch</a:t>
            </a:r>
            <a:r>
              <a:rPr lang="nl-NL" dirty="0" smtClean="0"/>
              <a:t> </a:t>
            </a:r>
            <a:r>
              <a:rPr lang="nl-NL" dirty="0"/>
              <a:t>hormoon is werkzaam in de nieren (de nieren zijn dus de doelwitorganen). Het hormoon veroorzaakt een verminderde waterafscheiding door de nieren. Het gevolg is dat er meer water in het bloed blijft, waardoor de osmotische waarde weer kan dalen.</a:t>
            </a:r>
          </a:p>
        </p:txBody>
      </p:sp>
    </p:spTree>
    <p:extLst>
      <p:ext uri="{BB962C8B-B14F-4D97-AF65-F5344CB8AC3E}">
        <p14:creationId xmlns:p14="http://schemas.microsoft.com/office/powerpoint/2010/main" xmlns="" val="396086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en-US" dirty="0" err="1" smtClean="0"/>
              <a:t>Wat</a:t>
            </a:r>
            <a:r>
              <a:rPr lang="en-US" dirty="0" smtClean="0"/>
              <a:t> </a:t>
            </a:r>
            <a:r>
              <a:rPr lang="en-US" dirty="0" err="1" smtClean="0"/>
              <a:t>kan</a:t>
            </a:r>
            <a:r>
              <a:rPr lang="en-US" dirty="0" smtClean="0"/>
              <a:t> </a:t>
            </a:r>
            <a:r>
              <a:rPr lang="en-US" dirty="0" err="1" smtClean="0"/>
              <a:t>er</a:t>
            </a:r>
            <a:r>
              <a:rPr lang="en-US" dirty="0" smtClean="0"/>
              <a:t> </a:t>
            </a:r>
            <a:r>
              <a:rPr lang="en-US" dirty="0" err="1" smtClean="0"/>
              <a:t>fout</a:t>
            </a:r>
            <a:r>
              <a:rPr lang="en-US" dirty="0" smtClean="0"/>
              <a:t> </a:t>
            </a:r>
            <a:r>
              <a:rPr lang="en-US" dirty="0" err="1" smtClean="0"/>
              <a:t>gaan</a:t>
            </a:r>
            <a:r>
              <a:rPr lang="en-US" dirty="0" smtClean="0"/>
              <a:t>?</a:t>
            </a:r>
            <a:endParaRPr lang="nl-NL" dirty="0"/>
          </a:p>
        </p:txBody>
      </p:sp>
      <p:sp>
        <p:nvSpPr>
          <p:cNvPr id="3" name="Tijdelijke aanduiding voor inhoud 2"/>
          <p:cNvSpPr>
            <a:spLocks noGrp="1"/>
          </p:cNvSpPr>
          <p:nvPr>
            <p:ph idx="1"/>
          </p:nvPr>
        </p:nvSpPr>
        <p:spPr/>
        <p:txBody>
          <a:bodyPr/>
          <a:lstStyle/>
          <a:p>
            <a:r>
              <a:rPr lang="en-US" dirty="0" smtClean="0"/>
              <a:t>ATLEET IN PROBLEMEN    VOCHTGEBREK</a:t>
            </a:r>
          </a:p>
          <a:p>
            <a:endParaRPr lang="en-US" dirty="0" smtClean="0"/>
          </a:p>
          <a:p>
            <a:r>
              <a:rPr lang="en-US" dirty="0" smtClean="0">
                <a:hlinkClick r:id="rId2"/>
              </a:rPr>
              <a:t>https://www.youtube.com/watch?v=8ceoSotrLpc</a:t>
            </a:r>
            <a:r>
              <a:rPr lang="en-US" dirty="0" smtClean="0"/>
              <a:t>      </a:t>
            </a:r>
            <a:r>
              <a:rPr lang="en-US" dirty="0" err="1" smtClean="0"/>
              <a:t>Ethiopische</a:t>
            </a:r>
            <a:r>
              <a:rPr lang="en-US" dirty="0" smtClean="0"/>
              <a:t> </a:t>
            </a:r>
            <a:r>
              <a:rPr lang="en-US" dirty="0" err="1" smtClean="0"/>
              <a:t>atleet</a:t>
            </a:r>
            <a:endParaRPr lang="en-US" dirty="0" smtClean="0"/>
          </a:p>
          <a:p>
            <a:pPr>
              <a:buNone/>
            </a:pPr>
            <a:endParaRPr lang="en-US" dirty="0" smtClean="0"/>
          </a:p>
          <a:p>
            <a:r>
              <a:rPr lang="nl-NL" dirty="0" smtClean="0">
                <a:hlinkClick r:id="rId3"/>
              </a:rPr>
              <a:t>https://www.youtube.com/watch?v=zUPadKgtYHw</a:t>
            </a:r>
            <a:r>
              <a:rPr lang="nl-NL" dirty="0" smtClean="0"/>
              <a:t>    </a:t>
            </a:r>
            <a:r>
              <a:rPr lang="nl-NL" smtClean="0"/>
              <a:t>Canberra Marathon</a:t>
            </a:r>
            <a:endParaRPr lang="nl-NL" dirty="0" smtClean="0"/>
          </a:p>
          <a:p>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OXYTOCINE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Het hormoon </a:t>
            </a:r>
            <a:r>
              <a:rPr lang="nl-NL" b="1" dirty="0"/>
              <a:t>oxytocine </a:t>
            </a:r>
            <a:r>
              <a:rPr lang="nl-NL" dirty="0"/>
              <a:t>wordt het eind van de zwangerschap aangemaakt. Het veroorzaakt </a:t>
            </a:r>
            <a:r>
              <a:rPr lang="nl-NL" b="1" dirty="0"/>
              <a:t>samentrekkingen van glad spierweefsel</a:t>
            </a:r>
            <a:r>
              <a:rPr lang="nl-NL" dirty="0"/>
              <a:t>, vooral in de </a:t>
            </a:r>
            <a:r>
              <a:rPr lang="nl-NL" b="1" dirty="0" smtClean="0"/>
              <a:t>baarmoederwand</a:t>
            </a:r>
            <a:endParaRPr lang="nl-NL" dirty="0"/>
          </a:p>
          <a:p>
            <a:r>
              <a:rPr lang="nl-NL" b="1" dirty="0"/>
              <a:t>Oxytocine</a:t>
            </a:r>
            <a:r>
              <a:rPr lang="nl-NL" dirty="0"/>
              <a:t> bevordert ook de </a:t>
            </a:r>
            <a:r>
              <a:rPr lang="nl-NL" b="1" dirty="0" smtClean="0"/>
              <a:t>samentrekkingen</a:t>
            </a:r>
            <a:r>
              <a:rPr lang="nl-NL" dirty="0" smtClean="0"/>
              <a:t> </a:t>
            </a:r>
            <a:r>
              <a:rPr lang="nl-NL" dirty="0"/>
              <a:t>van het gladde </a:t>
            </a:r>
            <a:r>
              <a:rPr lang="nl-NL" b="1" dirty="0"/>
              <a:t>spierweefsel in de melkklieren</a:t>
            </a:r>
            <a:r>
              <a:rPr lang="nl-NL" dirty="0"/>
              <a:t> van de borsten</a:t>
            </a:r>
            <a:r>
              <a:rPr lang="nl-NL" dirty="0" smtClean="0"/>
              <a:t>.</a:t>
            </a:r>
          </a:p>
          <a:p>
            <a:r>
              <a:rPr lang="nl-NL" b="1" dirty="0"/>
              <a:t>Oxytocine</a:t>
            </a:r>
            <a:r>
              <a:rPr lang="nl-NL" dirty="0"/>
              <a:t> werkt ook in op </a:t>
            </a:r>
            <a:r>
              <a:rPr lang="nl-NL" b="1" dirty="0"/>
              <a:t>het brein</a:t>
            </a:r>
            <a:r>
              <a:rPr lang="nl-NL" dirty="0"/>
              <a:t>, het versterkt de band tussen de moeder en het kind en bevordert verzorgend gedrag</a:t>
            </a:r>
          </a:p>
        </p:txBody>
      </p:sp>
    </p:spTree>
    <p:extLst>
      <p:ext uri="{BB962C8B-B14F-4D97-AF65-F5344CB8AC3E}">
        <p14:creationId xmlns:p14="http://schemas.microsoft.com/office/powerpoint/2010/main" xmlns="" val="403071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742</Words>
  <Application>Microsoft Office PowerPoint</Application>
  <PresentationFormat>Diavoorstelling (4:3)</PresentationFormat>
  <Paragraphs>133</Paragraphs>
  <Slides>25</Slides>
  <Notes>0</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Office-thema</vt:lpstr>
      <vt:lpstr>Dia 1</vt:lpstr>
      <vt:lpstr>Dia 2</vt:lpstr>
      <vt:lpstr>HYPOTHALAMUS</vt:lpstr>
      <vt:lpstr>HYPOTHALAMUS</vt:lpstr>
      <vt:lpstr>HYPOTHALAMUS</vt:lpstr>
      <vt:lpstr>HYPOTHALAMUS</vt:lpstr>
      <vt:lpstr>ADH – anti-diuretisch hormoon</vt:lpstr>
      <vt:lpstr>Wat kan er fout gaan?</vt:lpstr>
      <vt:lpstr>OXYTOCINE</vt:lpstr>
      <vt:lpstr>HYPOFYSE</vt:lpstr>
      <vt:lpstr>Dia 11</vt:lpstr>
      <vt:lpstr>Dia 12</vt:lpstr>
      <vt:lpstr>Dia 13</vt:lpstr>
      <vt:lpstr>Te weinig thyroxine?</vt:lpstr>
      <vt:lpstr>SPIJSVERTERINGSHORMONEN</vt:lpstr>
      <vt:lpstr>SPIJSVERTERINGSHORMONEN SCHEMATISCHE WEERGAVE</vt:lpstr>
      <vt:lpstr>Dia 17</vt:lpstr>
      <vt:lpstr>ALVLEESKLIER EN EILANDJES VAN LANGERHANS</vt:lpstr>
      <vt:lpstr>Dia 19</vt:lpstr>
      <vt:lpstr>INSULINE EN GLUCAGON:  wat gebeurt dan?</vt:lpstr>
      <vt:lpstr>Insuline</vt:lpstr>
      <vt:lpstr>Dia 22</vt:lpstr>
      <vt:lpstr>Dia 23</vt:lpstr>
      <vt:lpstr>BIJNIEREN Boven op elke nier ligt de bijnier.  De naam van deze hormoonklier duidt op de ligging, niet op de functie: het is niet een ‘hulpnier' of iets dergelijks.</vt:lpstr>
      <vt:lpstr>BIJNIEREN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biobertus</dc:creator>
  <cp:lastModifiedBy>biobertus</cp:lastModifiedBy>
  <cp:revision>3</cp:revision>
  <dcterms:created xsi:type="dcterms:W3CDTF">2014-12-16T10:37:10Z</dcterms:created>
  <dcterms:modified xsi:type="dcterms:W3CDTF">2014-12-22T09:58:06Z</dcterms:modified>
</cp:coreProperties>
</file>